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3"/>
  </p:notesMasterIdLst>
  <p:sldIdLst>
    <p:sldId id="257" r:id="rId5"/>
    <p:sldId id="279" r:id="rId6"/>
    <p:sldId id="264" r:id="rId7"/>
    <p:sldId id="265" r:id="rId8"/>
    <p:sldId id="266" r:id="rId9"/>
    <p:sldId id="267" r:id="rId10"/>
    <p:sldId id="268" r:id="rId11"/>
    <p:sldId id="301" r:id="rId12"/>
    <p:sldId id="269" r:id="rId13"/>
    <p:sldId id="280" r:id="rId14"/>
    <p:sldId id="270" r:id="rId15"/>
    <p:sldId id="271" r:id="rId16"/>
    <p:sldId id="302" r:id="rId17"/>
    <p:sldId id="273" r:id="rId18"/>
    <p:sldId id="274" r:id="rId19"/>
    <p:sldId id="281" r:id="rId20"/>
    <p:sldId id="277" r:id="rId21"/>
    <p:sldId id="303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D07B7-A296-F285-F299-094C4B42D313}" v="537" dt="2024-07-12T15:53:59.459"/>
    <p1510:client id="{AB687409-53D5-80DC-3CFB-8B929DB304E9}" v="337" dt="2024-07-11T18:11:06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tableStyles" Target="tableStyles.xml" Id="rId47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viewProps" Target="viewProps.xml" Id="rId45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microsoft.com/office/2015/10/relationships/revisionInfo" Target="revisionInfo.xml" Id="rId49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presProps" Target="presProps.xml" Id="rId44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notesMaster" Target="notesMasters/notesMaster1.xml" Id="rId43" /><Relationship Type="http://schemas.openxmlformats.org/officeDocument/2006/relationships/slide" Target="slides/slide4.xml" Id="rId8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theme" Target="theme/theme1.xml" Id="rId46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49F90-5940-4C56-9188-537DF8A8D02E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A89EF-026F-4CAF-A5BC-B890131C0F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7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E50F2-2EC0-E47C-1E8B-F225671E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8" y="-8449"/>
            <a:ext cx="12195776" cy="6874898"/>
          </a:xfrm>
          <a:prstGeom prst="rect">
            <a:avLst/>
          </a:prstGeom>
        </p:spPr>
      </p:pic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0D55BFE0-A171-548E-FC57-22FA72B4D2FD}"/>
              </a:ext>
            </a:extLst>
          </p:cNvPr>
          <p:cNvSpPr/>
          <p:nvPr userDrawn="1"/>
        </p:nvSpPr>
        <p:spPr>
          <a:xfrm rot="10800000">
            <a:off x="10945313" y="-1"/>
            <a:ext cx="1246687" cy="593760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6">
            <a:extLst>
              <a:ext uri="{FF2B5EF4-FFF2-40B4-BE49-F238E27FC236}">
                <a16:creationId xmlns:a16="http://schemas.microsoft.com/office/drawing/2014/main" id="{18406169-3512-BB2A-B290-06C88975DFBB}"/>
              </a:ext>
            </a:extLst>
          </p:cNvPr>
          <p:cNvSpPr/>
          <p:nvPr userDrawn="1"/>
        </p:nvSpPr>
        <p:spPr>
          <a:xfrm rot="10800000">
            <a:off x="9698622" y="0"/>
            <a:ext cx="1246687" cy="10386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7">
            <a:extLst>
              <a:ext uri="{FF2B5EF4-FFF2-40B4-BE49-F238E27FC236}">
                <a16:creationId xmlns:a16="http://schemas.microsoft.com/office/drawing/2014/main" id="{16786F96-5188-29CD-4838-EA9926A8D909}"/>
              </a:ext>
            </a:extLst>
          </p:cNvPr>
          <p:cNvSpPr/>
          <p:nvPr userDrawn="1"/>
        </p:nvSpPr>
        <p:spPr>
          <a:xfrm>
            <a:off x="9698626" y="2279924"/>
            <a:ext cx="1246687" cy="45780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8">
            <a:extLst>
              <a:ext uri="{FF2B5EF4-FFF2-40B4-BE49-F238E27FC236}">
                <a16:creationId xmlns:a16="http://schemas.microsoft.com/office/drawing/2014/main" id="{C4803770-1F33-D571-72F3-C16873F4697A}"/>
              </a:ext>
            </a:extLst>
          </p:cNvPr>
          <p:cNvSpPr/>
          <p:nvPr userDrawn="1"/>
        </p:nvSpPr>
        <p:spPr>
          <a:xfrm rot="10800000">
            <a:off x="8457325" y="-4"/>
            <a:ext cx="1246687" cy="248416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A3363324-560A-19CD-CCE7-CCF2AE35B5B8}"/>
              </a:ext>
            </a:extLst>
          </p:cNvPr>
          <p:cNvSpPr/>
          <p:nvPr userDrawn="1"/>
        </p:nvSpPr>
        <p:spPr>
          <a:xfrm>
            <a:off x="8457325" y="4953043"/>
            <a:ext cx="1246687" cy="19049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0">
            <a:extLst>
              <a:ext uri="{FF2B5EF4-FFF2-40B4-BE49-F238E27FC236}">
                <a16:creationId xmlns:a16="http://schemas.microsoft.com/office/drawing/2014/main" id="{4161750B-93A7-3415-4261-3F44837187AC}"/>
              </a:ext>
            </a:extLst>
          </p:cNvPr>
          <p:cNvSpPr/>
          <p:nvPr userDrawn="1"/>
        </p:nvSpPr>
        <p:spPr>
          <a:xfrm>
            <a:off x="8457325" y="2484163"/>
            <a:ext cx="1246687" cy="2468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5FF5C465-953B-1173-42EB-1C9849A924A5}"/>
              </a:ext>
            </a:extLst>
          </p:cNvPr>
          <p:cNvSpPr/>
          <p:nvPr userDrawn="1"/>
        </p:nvSpPr>
        <p:spPr>
          <a:xfrm>
            <a:off x="9704012" y="1038625"/>
            <a:ext cx="1241299" cy="1241299"/>
          </a:xfrm>
          <a:custGeom>
            <a:avLst/>
            <a:gdLst>
              <a:gd name="connsiteX0" fmla="*/ 620650 w 1241299"/>
              <a:gd name="connsiteY0" fmla="*/ 1241300 h 1241299"/>
              <a:gd name="connsiteX1" fmla="*/ 0 w 1241299"/>
              <a:gd name="connsiteY1" fmla="*/ 620650 h 1241299"/>
              <a:gd name="connsiteX2" fmla="*/ 620650 w 1241299"/>
              <a:gd name="connsiteY2" fmla="*/ 0 h 1241299"/>
              <a:gd name="connsiteX3" fmla="*/ 1241300 w 1241299"/>
              <a:gd name="connsiteY3" fmla="*/ 620650 h 1241299"/>
              <a:gd name="connsiteX4" fmla="*/ 620650 w 1241299"/>
              <a:gd name="connsiteY4" fmla="*/ 1241300 h 1241299"/>
              <a:gd name="connsiteX5" fmla="*/ 620650 w 1241299"/>
              <a:gd name="connsiteY5" fmla="*/ 44414 h 1241299"/>
              <a:gd name="connsiteX6" fmla="*/ 44414 w 1241299"/>
              <a:gd name="connsiteY6" fmla="*/ 620650 h 1241299"/>
              <a:gd name="connsiteX7" fmla="*/ 620650 w 1241299"/>
              <a:gd name="connsiteY7" fmla="*/ 1196886 h 1241299"/>
              <a:gd name="connsiteX8" fmla="*/ 1196886 w 1241299"/>
              <a:gd name="connsiteY8" fmla="*/ 620650 h 1241299"/>
              <a:gd name="connsiteX9" fmla="*/ 620650 w 1241299"/>
              <a:gd name="connsiteY9" fmla="*/ 44414 h 124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299" h="1241299">
                <a:moveTo>
                  <a:pt x="620650" y="1241300"/>
                </a:moveTo>
                <a:cubicBezTo>
                  <a:pt x="278411" y="1241300"/>
                  <a:pt x="0" y="962889"/>
                  <a:pt x="0" y="620650"/>
                </a:cubicBezTo>
                <a:cubicBezTo>
                  <a:pt x="0" y="278411"/>
                  <a:pt x="278411" y="0"/>
                  <a:pt x="620650" y="0"/>
                </a:cubicBezTo>
                <a:cubicBezTo>
                  <a:pt x="962889" y="0"/>
                  <a:pt x="1241300" y="278411"/>
                  <a:pt x="1241300" y="620650"/>
                </a:cubicBezTo>
                <a:cubicBezTo>
                  <a:pt x="1241300" y="962889"/>
                  <a:pt x="962889" y="1241300"/>
                  <a:pt x="620650" y="1241300"/>
                </a:cubicBezTo>
                <a:close/>
                <a:moveTo>
                  <a:pt x="620650" y="44414"/>
                </a:moveTo>
                <a:cubicBezTo>
                  <a:pt x="302902" y="44414"/>
                  <a:pt x="44414" y="302902"/>
                  <a:pt x="44414" y="620650"/>
                </a:cubicBezTo>
                <a:cubicBezTo>
                  <a:pt x="44414" y="938398"/>
                  <a:pt x="302902" y="1196886"/>
                  <a:pt x="620650" y="1196886"/>
                </a:cubicBezTo>
                <a:cubicBezTo>
                  <a:pt x="938398" y="1196886"/>
                  <a:pt x="1196886" y="938398"/>
                  <a:pt x="1196886" y="620650"/>
                </a:cubicBezTo>
                <a:cubicBezTo>
                  <a:pt x="1196886" y="302902"/>
                  <a:pt x="938398" y="44414"/>
                  <a:pt x="620650" y="44414"/>
                </a:cubicBezTo>
                <a:close/>
              </a:path>
            </a:pathLst>
          </a:custGeom>
          <a:solidFill>
            <a:schemeClr val="bg1"/>
          </a:solidFill>
          <a:ln w="12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60">
            <a:extLst>
              <a:ext uri="{FF2B5EF4-FFF2-40B4-BE49-F238E27FC236}">
                <a16:creationId xmlns:a16="http://schemas.microsoft.com/office/drawing/2014/main" id="{90A09C4E-D5A0-8E72-95F8-93DE0082F44D}"/>
              </a:ext>
            </a:extLst>
          </p:cNvPr>
          <p:cNvSpPr/>
          <p:nvPr userDrawn="1"/>
        </p:nvSpPr>
        <p:spPr>
          <a:xfrm>
            <a:off x="10945313" y="5937605"/>
            <a:ext cx="1246687" cy="1874579"/>
          </a:xfrm>
          <a:custGeom>
            <a:avLst/>
            <a:gdLst>
              <a:gd name="connsiteX0" fmla="*/ 966026 w 966025"/>
              <a:gd name="connsiteY0" fmla="*/ 1452563 h 1452562"/>
              <a:gd name="connsiteX1" fmla="*/ 0 w 966025"/>
              <a:gd name="connsiteY1" fmla="*/ 1452563 h 1452562"/>
              <a:gd name="connsiteX2" fmla="*/ 0 w 966025"/>
              <a:gd name="connsiteY2" fmla="*/ 483013 h 1452562"/>
              <a:gd name="connsiteX3" fmla="*/ 483013 w 966025"/>
              <a:gd name="connsiteY3" fmla="*/ 0 h 1452562"/>
              <a:gd name="connsiteX4" fmla="*/ 966026 w 966025"/>
              <a:gd name="connsiteY4" fmla="*/ 483013 h 1452562"/>
              <a:gd name="connsiteX5" fmla="*/ 966026 w 966025"/>
              <a:gd name="connsiteY5" fmla="*/ 1452563 h 1452562"/>
              <a:gd name="connsiteX6" fmla="*/ 33338 w 966025"/>
              <a:gd name="connsiteY6" fmla="*/ 1419225 h 1452562"/>
              <a:gd name="connsiteX7" fmla="*/ 932688 w 966025"/>
              <a:gd name="connsiteY7" fmla="*/ 1419225 h 1452562"/>
              <a:gd name="connsiteX8" fmla="*/ 932688 w 966025"/>
              <a:gd name="connsiteY8" fmla="*/ 483013 h 1452562"/>
              <a:gd name="connsiteX9" fmla="*/ 483013 w 966025"/>
              <a:gd name="connsiteY9" fmla="*/ 33338 h 1452562"/>
              <a:gd name="connsiteX10" fmla="*/ 33338 w 966025"/>
              <a:gd name="connsiteY10" fmla="*/ 483013 h 1452562"/>
              <a:gd name="connsiteX11" fmla="*/ 33338 w 966025"/>
              <a:gd name="connsiteY11" fmla="*/ 1419225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6025" h="1452562">
                <a:moveTo>
                  <a:pt x="966026" y="1452563"/>
                </a:moveTo>
                <a:lnTo>
                  <a:pt x="0" y="1452563"/>
                </a:lnTo>
                <a:lnTo>
                  <a:pt x="0" y="483013"/>
                </a:lnTo>
                <a:cubicBezTo>
                  <a:pt x="0" y="216694"/>
                  <a:pt x="216694" y="0"/>
                  <a:pt x="483013" y="0"/>
                </a:cubicBezTo>
                <a:cubicBezTo>
                  <a:pt x="749332" y="0"/>
                  <a:pt x="966026" y="216694"/>
                  <a:pt x="966026" y="483013"/>
                </a:cubicBezTo>
                <a:lnTo>
                  <a:pt x="966026" y="1452563"/>
                </a:lnTo>
                <a:close/>
                <a:moveTo>
                  <a:pt x="33338" y="1419225"/>
                </a:moveTo>
                <a:lnTo>
                  <a:pt x="932688" y="1419225"/>
                </a:lnTo>
                <a:lnTo>
                  <a:pt x="932688" y="483013"/>
                </a:lnTo>
                <a:cubicBezTo>
                  <a:pt x="932688" y="235077"/>
                  <a:pt x="730949" y="33338"/>
                  <a:pt x="483013" y="33338"/>
                </a:cubicBezTo>
                <a:cubicBezTo>
                  <a:pt x="235077" y="33338"/>
                  <a:pt x="33338" y="235077"/>
                  <a:pt x="33338" y="483013"/>
                </a:cubicBezTo>
                <a:lnTo>
                  <a:pt x="33338" y="14192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6E8F0DF9-1712-8900-7B67-792ABE6D7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45681"/>
            <a:ext cx="5616575" cy="1022972"/>
          </a:xfrm>
        </p:spPr>
        <p:txBody>
          <a:bodyPr/>
          <a:lstStyle>
            <a:lvl1pPr>
              <a:lnSpc>
                <a:spcPct val="90000"/>
              </a:lnSpc>
              <a:spcAft>
                <a:spcPts val="32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3200"/>
              </a:spcAft>
              <a:defRPr>
                <a:solidFill>
                  <a:schemeClr val="bg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569C071-4636-B8E6-A2AA-A844C83AAF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1803048"/>
            <a:ext cx="7323455" cy="2839111"/>
          </a:xfrm>
        </p:spPr>
        <p:txBody>
          <a:bodyPr anchor="b"/>
          <a:lstStyle>
            <a:lvl1pPr>
              <a:lnSpc>
                <a:spcPct val="90000"/>
              </a:lnSpc>
              <a:defRPr sz="6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cover title of three lines long</a:t>
            </a: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283473D-5ADC-D021-4B4D-B89D4E66A2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4" y="568223"/>
            <a:ext cx="1835307" cy="6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1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us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A9517B-D277-1443-ACE0-3A8E26228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402" y="-56091"/>
            <a:ext cx="12364804" cy="6970181"/>
          </a:xfrm>
          <a:prstGeom prst="rect">
            <a:avLst/>
          </a:prstGeom>
        </p:spPr>
      </p:pic>
      <p:sp>
        <p:nvSpPr>
          <p:cNvPr id="11" name="Round Same-side Corner of Rectangle 87">
            <a:extLst>
              <a:ext uri="{FF2B5EF4-FFF2-40B4-BE49-F238E27FC236}">
                <a16:creationId xmlns:a16="http://schemas.microsoft.com/office/drawing/2014/main" id="{CB1FF4CE-D8DD-596A-E25A-C54863390852}"/>
              </a:ext>
            </a:extLst>
          </p:cNvPr>
          <p:cNvSpPr/>
          <p:nvPr userDrawn="1"/>
        </p:nvSpPr>
        <p:spPr>
          <a:xfrm rot="5400000">
            <a:off x="-778726" y="-1460201"/>
            <a:ext cx="6270133" cy="868083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 w="1270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5D96-7015-A5FE-6A1A-B90FF145E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4A0DAB-D3A5-25FD-D72F-A5C923A35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730250"/>
            <a:ext cx="5083175" cy="2008883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9AF368F-5584-7206-0A48-8E52D3C3BF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42324399-6AFA-DF84-96F8-99B532C8B9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759" y="-254849"/>
            <a:ext cx="6270133" cy="627013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92CCE77-B011-09E3-D8BD-49E2D95CCB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258903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86B7E0E-1B6A-4982-AD65-B50A46049D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BC21DD-0F8B-EDE2-4D82-0ED093FA0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1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hite + F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62EB8F-82DB-4C03-591A-0D9F66DCEA8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99816" y="6283732"/>
            <a:ext cx="5195006" cy="557784"/>
            <a:chOff x="6308975" y="6198820"/>
            <a:chExt cx="5985847" cy="642696"/>
          </a:xfrm>
        </p:grpSpPr>
        <p:sp>
          <p:nvSpPr>
            <p:cNvPr id="5" name="Rectangle: Top Corners Rounded 27">
              <a:extLst>
                <a:ext uri="{FF2B5EF4-FFF2-40B4-BE49-F238E27FC236}">
                  <a16:creationId xmlns:a16="http://schemas.microsoft.com/office/drawing/2014/main" id="{CE25F06F-A199-5502-169C-7BBBD3D97E6D}"/>
                </a:ext>
              </a:extLst>
            </p:cNvPr>
            <p:cNvSpPr/>
            <p:nvPr userDrawn="1"/>
          </p:nvSpPr>
          <p:spPr>
            <a:xfrm rot="5400000">
              <a:off x="8845987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28">
              <a:extLst>
                <a:ext uri="{FF2B5EF4-FFF2-40B4-BE49-F238E27FC236}">
                  <a16:creationId xmlns:a16="http://schemas.microsoft.com/office/drawing/2014/main" id="{EE36E83B-29B1-AE82-4130-A8687F9FC34E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A2EF5E-A169-8D64-2AFD-53D77B4D8EE1}"/>
                </a:ext>
              </a:extLst>
            </p:cNvPr>
            <p:cNvSpPr/>
            <p:nvPr userDrawn="1"/>
          </p:nvSpPr>
          <p:spPr>
            <a:xfrm>
              <a:off x="6308975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D4EB164-9C17-1339-D8CF-BB5FEEEF5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y + F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724ED4-2940-86A2-48BE-0808F9EE1F8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99816" y="6283732"/>
            <a:ext cx="5195006" cy="557784"/>
            <a:chOff x="6308975" y="6198820"/>
            <a:chExt cx="5985847" cy="642696"/>
          </a:xfrm>
        </p:grpSpPr>
        <p:sp>
          <p:nvSpPr>
            <p:cNvPr id="9" name="Rectangle: Top Corners Rounded 27">
              <a:extLst>
                <a:ext uri="{FF2B5EF4-FFF2-40B4-BE49-F238E27FC236}">
                  <a16:creationId xmlns:a16="http://schemas.microsoft.com/office/drawing/2014/main" id="{B4A6145A-9E97-EBE7-36D7-70643EFACAAC}"/>
                </a:ext>
              </a:extLst>
            </p:cNvPr>
            <p:cNvSpPr/>
            <p:nvPr userDrawn="1"/>
          </p:nvSpPr>
          <p:spPr>
            <a:xfrm rot="5400000">
              <a:off x="8845987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28">
              <a:extLst>
                <a:ext uri="{FF2B5EF4-FFF2-40B4-BE49-F238E27FC236}">
                  <a16:creationId xmlns:a16="http://schemas.microsoft.com/office/drawing/2014/main" id="{0660E51E-AF70-7AE6-911A-E6B94C2D768A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63434BC-3CEB-3356-D7C6-5C557FFB9BC4}"/>
                </a:ext>
              </a:extLst>
            </p:cNvPr>
            <p:cNvSpPr/>
            <p:nvPr userDrawn="1"/>
          </p:nvSpPr>
          <p:spPr>
            <a:xfrm>
              <a:off x="6308975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8F37996-B348-E7C4-9A5F-AB7494D1A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72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/Bar/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3822E2D5-C88A-CB1B-2450-41DE3AA06B20}"/>
              </a:ext>
            </a:extLst>
          </p:cNvPr>
          <p:cNvSpPr/>
          <p:nvPr userDrawn="1"/>
        </p:nvSpPr>
        <p:spPr>
          <a:xfrm>
            <a:off x="6096001" y="476251"/>
            <a:ext cx="5422392" cy="5425742"/>
          </a:xfrm>
          <a:prstGeom prst="roundRect">
            <a:avLst>
              <a:gd name="adj" fmla="val 3685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24858-C314-0237-CF95-A1A9493FE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5068968" cy="758797"/>
          </a:xfrm>
        </p:spPr>
        <p:txBody>
          <a:bodyPr/>
          <a:lstStyle/>
          <a:p>
            <a:r>
              <a:rPr lang="en-US"/>
              <a:t>Chart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CBF6-0C1D-B8B3-AE22-5CA353B8E6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4607F87A-679D-9A49-085A-06E19CCC4582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356097" y="865022"/>
            <a:ext cx="4902200" cy="4648200"/>
          </a:xfrm>
        </p:spPr>
        <p:txBody>
          <a:bodyPr anchor="ctr">
            <a:noAutofit/>
          </a:bodyPr>
          <a:lstStyle>
            <a:lvl1pPr algn="ctr"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SELECT YOUR CHART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C7A3B3-0A08-D5E2-B1DE-DC692086CD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2417232"/>
            <a:ext cx="4225310" cy="1921936"/>
          </a:xfrm>
        </p:spPr>
        <p:txBody>
          <a:bodyPr/>
          <a:lstStyle>
            <a:lvl1pPr>
              <a:spcAft>
                <a:spcPts val="500"/>
              </a:spcAft>
              <a:defRPr/>
            </a:lvl1pPr>
            <a:lvl2pPr>
              <a:spcAft>
                <a:spcPts val="1000"/>
              </a:spcAft>
              <a:defRPr/>
            </a:lvl2pPr>
            <a:lvl4pPr marL="0">
              <a:spcAft>
                <a:spcPts val="500"/>
              </a:spcAft>
              <a:defRPr sz="12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CF05A3-9B1E-F9BF-AFA6-CF16B4A91AF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12" name="Rectangle: Top Corners Rounded 27">
              <a:extLst>
                <a:ext uri="{FF2B5EF4-FFF2-40B4-BE49-F238E27FC236}">
                  <a16:creationId xmlns:a16="http://schemas.microsoft.com/office/drawing/2014/main" id="{358CB703-F32B-D6E4-4049-0F0298036D0B}"/>
                </a:ext>
              </a:extLst>
            </p:cNvPr>
            <p:cNvSpPr/>
            <p:nvPr userDrawn="1"/>
          </p:nvSpPr>
          <p:spPr>
            <a:xfrm rot="5400000">
              <a:off x="6644076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28">
              <a:extLst>
                <a:ext uri="{FF2B5EF4-FFF2-40B4-BE49-F238E27FC236}">
                  <a16:creationId xmlns:a16="http://schemas.microsoft.com/office/drawing/2014/main" id="{F5F58A6E-66A0-5692-4756-745A681B0200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1AFF32-5C10-D1F6-E15C-3AC91C74517C}"/>
                </a:ext>
              </a:extLst>
            </p:cNvPr>
            <p:cNvSpPr/>
            <p:nvPr userDrawn="1"/>
          </p:nvSpPr>
          <p:spPr>
            <a:xfrm>
              <a:off x="7678826" y="6198821"/>
              <a:ext cx="642293" cy="642696"/>
            </a:xfrm>
            <a:prstGeom prst="ellipse">
              <a:avLst/>
            </a:prstGeom>
            <a:noFill/>
            <a:ln w="44450">
              <a:solidFill>
                <a:srgbClr val="0035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E89E94A-8991-B029-AA17-3FA7953FD8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340085"/>
            <a:ext cx="5068968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1D767F0-2D61-06A9-00B2-4687E89EE3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5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DC9BA62-306B-6B91-203D-1798CD24D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4453" y="4896091"/>
            <a:ext cx="3456089" cy="1005216"/>
          </a:xfrm>
          <a:prstGeom prst="roundRect">
            <a:avLst>
              <a:gd name="adj" fmla="val 21554"/>
            </a:avLst>
          </a:prstGeom>
          <a:solidFill>
            <a:schemeClr val="bg2"/>
          </a:solidFill>
        </p:spPr>
        <p:txBody>
          <a:bodyPr lIns="180000" rIns="180000" anchor="ctr">
            <a:noAutofit/>
          </a:bodyPr>
          <a:lstStyle>
            <a:lvl1pPr algn="l">
              <a:lnSpc>
                <a:spcPct val="120000"/>
              </a:lnSpc>
              <a:defRPr sz="9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24858-C314-0237-CF95-A1A9493FE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/>
              <a:t>Mix charts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CBF6-0C1D-B8B3-AE22-5CA353B8E6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DC06556-2EB7-71D8-FA3F-79FCA8061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7956" y="4896091"/>
            <a:ext cx="3456089" cy="1005216"/>
          </a:xfrm>
          <a:prstGeom prst="roundRect">
            <a:avLst>
              <a:gd name="adj" fmla="val 21554"/>
            </a:avLst>
          </a:prstGeom>
          <a:solidFill>
            <a:schemeClr val="bg2"/>
          </a:solidFill>
        </p:spPr>
        <p:txBody>
          <a:bodyPr lIns="180000" rIns="180000" anchor="ctr">
            <a:noAutofit/>
          </a:bodyPr>
          <a:lstStyle>
            <a:lvl1pPr algn="l">
              <a:lnSpc>
                <a:spcPct val="120000"/>
              </a:lnSpc>
              <a:defRPr sz="9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2644B26-26D8-B213-F557-9C06CF824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1459" y="4896091"/>
            <a:ext cx="3456089" cy="1005216"/>
          </a:xfrm>
          <a:prstGeom prst="roundRect">
            <a:avLst>
              <a:gd name="adj" fmla="val 21554"/>
            </a:avLst>
          </a:prstGeom>
          <a:solidFill>
            <a:schemeClr val="bg2"/>
          </a:solidFill>
        </p:spPr>
        <p:txBody>
          <a:bodyPr lIns="180000" rIns="180000" anchor="ctr">
            <a:noAutofit/>
          </a:bodyPr>
          <a:lstStyle>
            <a:lvl1pPr algn="l">
              <a:lnSpc>
                <a:spcPct val="120000"/>
              </a:lnSpc>
              <a:defRPr sz="9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hart Placeholder 9">
            <a:extLst>
              <a:ext uri="{FF2B5EF4-FFF2-40B4-BE49-F238E27FC236}">
                <a16:creationId xmlns:a16="http://schemas.microsoft.com/office/drawing/2014/main" id="{CEDD9806-D241-E46D-5D01-54408942B07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8155037" y="1593263"/>
            <a:ext cx="3634073" cy="3302828"/>
          </a:xfrm>
        </p:spPr>
        <p:txBody>
          <a:bodyPr anchor="ctr">
            <a:noAutofit/>
          </a:bodyPr>
          <a:lstStyle>
            <a:lvl1pPr algn="ctr">
              <a:defRPr sz="1800">
                <a:solidFill>
                  <a:srgbClr val="00355E"/>
                </a:solidFill>
                <a:latin typeface="+mn-lt"/>
              </a:defRPr>
            </a:lvl1pPr>
          </a:lstStyle>
          <a:p>
            <a:r>
              <a:rPr lang="en-US"/>
              <a:t>SELECT YOUR CHART HERE</a:t>
            </a:r>
          </a:p>
        </p:txBody>
      </p:sp>
      <p:sp>
        <p:nvSpPr>
          <p:cNvPr id="16" name="Chart Placeholder 9">
            <a:extLst>
              <a:ext uri="{FF2B5EF4-FFF2-40B4-BE49-F238E27FC236}">
                <a16:creationId xmlns:a16="http://schemas.microsoft.com/office/drawing/2014/main" id="{9705240F-9304-A034-F782-822F6F50362D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02890" y="1593263"/>
            <a:ext cx="3634073" cy="3302828"/>
          </a:xfrm>
        </p:spPr>
        <p:txBody>
          <a:bodyPr anchor="ctr">
            <a:noAutofit/>
          </a:bodyPr>
          <a:lstStyle>
            <a:lvl1pPr algn="ctr">
              <a:defRPr sz="1800">
                <a:solidFill>
                  <a:srgbClr val="00355E"/>
                </a:solidFill>
                <a:latin typeface="+mn-lt"/>
              </a:defRPr>
            </a:lvl1pPr>
          </a:lstStyle>
          <a:p>
            <a:r>
              <a:rPr lang="en-US"/>
              <a:t>SELECT YOUR CHART HERE</a:t>
            </a:r>
          </a:p>
        </p:txBody>
      </p:sp>
      <p:sp>
        <p:nvSpPr>
          <p:cNvPr id="17" name="Chart Placeholder 9">
            <a:extLst>
              <a:ext uri="{FF2B5EF4-FFF2-40B4-BE49-F238E27FC236}">
                <a16:creationId xmlns:a16="http://schemas.microsoft.com/office/drawing/2014/main" id="{5D9ECAED-2E76-4E7A-0BDD-A4BAB93C4F67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277002" y="1593263"/>
            <a:ext cx="3634073" cy="3302828"/>
          </a:xfrm>
        </p:spPr>
        <p:txBody>
          <a:bodyPr anchor="ctr">
            <a:noAutofit/>
          </a:bodyPr>
          <a:lstStyle>
            <a:lvl1pPr algn="ctr">
              <a:defRPr sz="1800">
                <a:solidFill>
                  <a:srgbClr val="00355E"/>
                </a:solidFill>
                <a:latin typeface="+mn-lt"/>
              </a:defRPr>
            </a:lvl1pPr>
          </a:lstStyle>
          <a:p>
            <a:r>
              <a:rPr lang="en-US"/>
              <a:t>SELECT YOUR CHART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B2B4F0-1766-C80D-AE02-7E7DC258B7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9" name="Rectangle: Top Corners Rounded 27">
              <a:extLst>
                <a:ext uri="{FF2B5EF4-FFF2-40B4-BE49-F238E27FC236}">
                  <a16:creationId xmlns:a16="http://schemas.microsoft.com/office/drawing/2014/main" id="{AA152DAB-D871-9AE7-13D0-565174A36CCB}"/>
                </a:ext>
              </a:extLst>
            </p:cNvPr>
            <p:cNvSpPr/>
            <p:nvPr userDrawn="1"/>
          </p:nvSpPr>
          <p:spPr>
            <a:xfrm rot="5400000">
              <a:off x="6644076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28">
              <a:extLst>
                <a:ext uri="{FF2B5EF4-FFF2-40B4-BE49-F238E27FC236}">
                  <a16:creationId xmlns:a16="http://schemas.microsoft.com/office/drawing/2014/main" id="{D68DBB12-6A00-2C85-1B9D-2DA752BCA8F6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EF21BD0-4E35-3915-0133-910F92BFA5C7}"/>
                </a:ext>
              </a:extLst>
            </p:cNvPr>
            <p:cNvSpPr/>
            <p:nvPr userDrawn="1"/>
          </p:nvSpPr>
          <p:spPr>
            <a:xfrm>
              <a:off x="7678826" y="6198821"/>
              <a:ext cx="642293" cy="642696"/>
            </a:xfrm>
            <a:prstGeom prst="ellipse">
              <a:avLst/>
            </a:prstGeom>
            <a:noFill/>
            <a:ln w="44450">
              <a:solidFill>
                <a:srgbClr val="00355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C0E433A-67F8-4404-0BE4-4DD74C1AE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83C81A-B470-44D0-4CFC-62CBEA9553AD}"/>
              </a:ext>
            </a:extLst>
          </p:cNvPr>
          <p:cNvSpPr/>
          <p:nvPr userDrawn="1"/>
        </p:nvSpPr>
        <p:spPr>
          <a:xfrm>
            <a:off x="2989109" y="5330409"/>
            <a:ext cx="1527592" cy="1527591"/>
          </a:xfrm>
          <a:prstGeom prst="ellipse">
            <a:avLst/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2">
            <a:extLst>
              <a:ext uri="{FF2B5EF4-FFF2-40B4-BE49-F238E27FC236}">
                <a16:creationId xmlns:a16="http://schemas.microsoft.com/office/drawing/2014/main" id="{C8D246BF-C7F2-34E6-9AE1-0B7984CE0C56}"/>
              </a:ext>
            </a:extLst>
          </p:cNvPr>
          <p:cNvSpPr/>
          <p:nvPr userDrawn="1"/>
        </p:nvSpPr>
        <p:spPr>
          <a:xfrm rot="5400000">
            <a:off x="730757" y="4599649"/>
            <a:ext cx="1527593" cy="298910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4275137" cy="1921936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  <a:lvl4pPr marL="0">
              <a:spcAft>
                <a:spcPts val="500"/>
              </a:spcAft>
              <a:defRPr sz="12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582655-CBD2-6CAD-5B83-7FD60838B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9793" y="1805199"/>
            <a:ext cx="4940710" cy="1653658"/>
          </a:xfrm>
        </p:spPr>
        <p:txBody>
          <a:bodyPr/>
          <a:lstStyle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6803048-00E3-5322-4D48-32588DBF17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B1C907C-4C31-5692-5CD8-5E530CE0A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7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Gra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4275137" cy="1921936"/>
          </a:xfrm>
        </p:spPr>
        <p:txBody>
          <a:bodyPr/>
          <a:lstStyle>
            <a:lvl1pPr>
              <a:spcAft>
                <a:spcPts val="1000"/>
              </a:spcAft>
              <a:defRPr/>
            </a:lvl1pPr>
            <a:lvl4pPr marL="0">
              <a:spcAft>
                <a:spcPts val="500"/>
              </a:spcAft>
              <a:defRPr sz="12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E2D6D1-6EF2-5FAE-FCC6-75DE68C3F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108" y="5330407"/>
            <a:ext cx="1527592" cy="1527592"/>
          </a:xfrm>
          <a:prstGeom prst="ellipse">
            <a:avLst/>
          </a:prstGeom>
        </p:spPr>
      </p:pic>
      <p:sp>
        <p:nvSpPr>
          <p:cNvPr id="9" name="Rectangle: Top Corners Rounded 2">
            <a:extLst>
              <a:ext uri="{FF2B5EF4-FFF2-40B4-BE49-F238E27FC236}">
                <a16:creationId xmlns:a16="http://schemas.microsoft.com/office/drawing/2014/main" id="{51546FEF-2E4B-4BF4-2074-85809C2404FB}"/>
              </a:ext>
            </a:extLst>
          </p:cNvPr>
          <p:cNvSpPr/>
          <p:nvPr userDrawn="1"/>
        </p:nvSpPr>
        <p:spPr>
          <a:xfrm rot="5400000">
            <a:off x="730757" y="4599649"/>
            <a:ext cx="1527593" cy="298910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E114FA0C-A8B5-1C22-F017-6E4325723D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9793" y="1805199"/>
            <a:ext cx="4854530" cy="1653658"/>
          </a:xfrm>
        </p:spPr>
        <p:txBody>
          <a:bodyPr/>
          <a:lstStyle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090CC06-7B76-BF43-0EF6-5D5CB15CA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CF655A-50A3-9EB4-9A2C-BBCBAAC71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Content Night Tex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FE5604-04D3-D269-C7B5-88016A45E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274780" cy="6858000"/>
          </a:xfrm>
          <a:prstGeom prst="rect">
            <a:avLst/>
          </a:prstGeom>
        </p:spPr>
      </p:pic>
      <p:sp>
        <p:nvSpPr>
          <p:cNvPr id="5" name="Rectangle: Top Corners Rounded 27">
            <a:extLst>
              <a:ext uri="{FF2B5EF4-FFF2-40B4-BE49-F238E27FC236}">
                <a16:creationId xmlns:a16="http://schemas.microsoft.com/office/drawing/2014/main" id="{08EC8922-0444-D9E9-5667-6A2E9B0FC7F1}"/>
              </a:ext>
            </a:extLst>
          </p:cNvPr>
          <p:cNvSpPr/>
          <p:nvPr userDrawn="1"/>
        </p:nvSpPr>
        <p:spPr>
          <a:xfrm rot="10800000">
            <a:off x="11337555" y="-304802"/>
            <a:ext cx="831582" cy="1343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28">
            <a:extLst>
              <a:ext uri="{FF2B5EF4-FFF2-40B4-BE49-F238E27FC236}">
                <a16:creationId xmlns:a16="http://schemas.microsoft.com/office/drawing/2014/main" id="{9385E9E7-2FB6-4E71-DC09-F0E9CA546AA9}"/>
              </a:ext>
            </a:extLst>
          </p:cNvPr>
          <p:cNvSpPr/>
          <p:nvPr userDrawn="1"/>
        </p:nvSpPr>
        <p:spPr>
          <a:xfrm>
            <a:off x="11337555" y="1955762"/>
            <a:ext cx="831582" cy="5312546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0035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07570D-F071-B4F2-7E20-F3432A4B5E3E}"/>
              </a:ext>
            </a:extLst>
          </p:cNvPr>
          <p:cNvSpPr/>
          <p:nvPr userDrawn="1"/>
        </p:nvSpPr>
        <p:spPr>
          <a:xfrm>
            <a:off x="11337555" y="1081141"/>
            <a:ext cx="831582" cy="832104"/>
          </a:xfrm>
          <a:prstGeom prst="ellipse">
            <a:avLst/>
          </a:prstGeom>
          <a:noFill/>
          <a:ln w="44450">
            <a:solidFill>
              <a:srgbClr val="BDCC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4275137" cy="7587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4275137" cy="1921936"/>
          </a:xfrm>
        </p:spPr>
        <p:txBody>
          <a:bodyPr/>
          <a:lstStyle>
            <a:lvl1pPr>
              <a:spcAft>
                <a:spcPts val="100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0">
              <a:spcAft>
                <a:spcPts val="500"/>
              </a:spcAft>
              <a:defRPr sz="1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582655-CBD2-6CAD-5B83-7FD60838B8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1805199"/>
            <a:ext cx="4721336" cy="1653658"/>
          </a:xfrm>
        </p:spPr>
        <p:txBody>
          <a:bodyPr/>
          <a:lstStyle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F30DAB7-6971-FBE5-72F2-B31CDE8DE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E9844A-2557-126D-BC9C-41A9598AF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ECC19E4D-97D6-E5C4-7C57-96BF0D027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45681"/>
            <a:ext cx="5616575" cy="1022972"/>
          </a:xfrm>
        </p:spPr>
        <p:txBody>
          <a:bodyPr/>
          <a:lstStyle>
            <a:lvl1pPr>
              <a:lnSpc>
                <a:spcPct val="90000"/>
              </a:lnSpc>
              <a:spcAft>
                <a:spcPts val="3200"/>
              </a:spcAft>
              <a:defRPr>
                <a:solidFill>
                  <a:schemeClr val="accent2"/>
                </a:solidFill>
              </a:defRPr>
            </a:lvl1pPr>
            <a:lvl2pPr>
              <a:spcAft>
                <a:spcPts val="3200"/>
              </a:spcAft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0D55BFE0-A171-548E-FC57-22FA72B4D2FD}"/>
              </a:ext>
            </a:extLst>
          </p:cNvPr>
          <p:cNvSpPr/>
          <p:nvPr userDrawn="1"/>
        </p:nvSpPr>
        <p:spPr>
          <a:xfrm rot="10800000">
            <a:off x="10945313" y="-1"/>
            <a:ext cx="1246687" cy="593760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6">
            <a:extLst>
              <a:ext uri="{FF2B5EF4-FFF2-40B4-BE49-F238E27FC236}">
                <a16:creationId xmlns:a16="http://schemas.microsoft.com/office/drawing/2014/main" id="{18406169-3512-BB2A-B290-06C88975DFBB}"/>
              </a:ext>
            </a:extLst>
          </p:cNvPr>
          <p:cNvSpPr/>
          <p:nvPr userDrawn="1"/>
        </p:nvSpPr>
        <p:spPr>
          <a:xfrm rot="10800000">
            <a:off x="9698622" y="0"/>
            <a:ext cx="1246687" cy="10386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7">
            <a:extLst>
              <a:ext uri="{FF2B5EF4-FFF2-40B4-BE49-F238E27FC236}">
                <a16:creationId xmlns:a16="http://schemas.microsoft.com/office/drawing/2014/main" id="{16786F96-5188-29CD-4838-EA9926A8D909}"/>
              </a:ext>
            </a:extLst>
          </p:cNvPr>
          <p:cNvSpPr/>
          <p:nvPr userDrawn="1"/>
        </p:nvSpPr>
        <p:spPr>
          <a:xfrm>
            <a:off x="9698626" y="2279924"/>
            <a:ext cx="1246687" cy="45780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8">
            <a:extLst>
              <a:ext uri="{FF2B5EF4-FFF2-40B4-BE49-F238E27FC236}">
                <a16:creationId xmlns:a16="http://schemas.microsoft.com/office/drawing/2014/main" id="{C4803770-1F33-D571-72F3-C16873F4697A}"/>
              </a:ext>
            </a:extLst>
          </p:cNvPr>
          <p:cNvSpPr/>
          <p:nvPr userDrawn="1"/>
        </p:nvSpPr>
        <p:spPr>
          <a:xfrm rot="10800000">
            <a:off x="8457325" y="-4"/>
            <a:ext cx="1246687" cy="248416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A3363324-560A-19CD-CCE7-CCF2AE35B5B8}"/>
              </a:ext>
            </a:extLst>
          </p:cNvPr>
          <p:cNvSpPr/>
          <p:nvPr userDrawn="1"/>
        </p:nvSpPr>
        <p:spPr>
          <a:xfrm>
            <a:off x="8457325" y="4953043"/>
            <a:ext cx="1246687" cy="19049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0">
            <a:extLst>
              <a:ext uri="{FF2B5EF4-FFF2-40B4-BE49-F238E27FC236}">
                <a16:creationId xmlns:a16="http://schemas.microsoft.com/office/drawing/2014/main" id="{4161750B-93A7-3415-4261-3F44837187AC}"/>
              </a:ext>
            </a:extLst>
          </p:cNvPr>
          <p:cNvSpPr/>
          <p:nvPr userDrawn="1"/>
        </p:nvSpPr>
        <p:spPr>
          <a:xfrm>
            <a:off x="8457325" y="2484163"/>
            <a:ext cx="1246687" cy="2468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2056F8-4A5E-EB33-845A-724DC1428854}"/>
              </a:ext>
            </a:extLst>
          </p:cNvPr>
          <p:cNvGrpSpPr/>
          <p:nvPr userDrawn="1"/>
        </p:nvGrpSpPr>
        <p:grpSpPr>
          <a:xfrm>
            <a:off x="508692" y="583254"/>
            <a:ext cx="1813167" cy="581445"/>
            <a:chOff x="508692" y="753905"/>
            <a:chExt cx="2720536" cy="872420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469592FB-870B-5B11-5168-F80D94FA9995}"/>
                </a:ext>
              </a:extLst>
            </p:cNvPr>
            <p:cNvSpPr/>
            <p:nvPr/>
          </p:nvSpPr>
          <p:spPr>
            <a:xfrm>
              <a:off x="1327594" y="1472575"/>
              <a:ext cx="48827" cy="75719"/>
            </a:xfrm>
            <a:custGeom>
              <a:avLst/>
              <a:gdLst>
                <a:gd name="connsiteX0" fmla="*/ 0 w 48827"/>
                <a:gd name="connsiteY0" fmla="*/ 75719 h 75719"/>
                <a:gd name="connsiteX1" fmla="*/ 0 w 48827"/>
                <a:gd name="connsiteY1" fmla="*/ 0 h 75719"/>
                <a:gd name="connsiteX2" fmla="*/ 48828 w 48827"/>
                <a:gd name="connsiteY2" fmla="*/ 0 h 75719"/>
                <a:gd name="connsiteX3" fmla="*/ 48828 w 48827"/>
                <a:gd name="connsiteY3" fmla="*/ 11166 h 75719"/>
                <a:gd name="connsiteX4" fmla="*/ 13809 w 48827"/>
                <a:gd name="connsiteY4" fmla="*/ 11166 h 75719"/>
                <a:gd name="connsiteX5" fmla="*/ 13809 w 48827"/>
                <a:gd name="connsiteY5" fmla="*/ 32376 h 75719"/>
                <a:gd name="connsiteX6" fmla="*/ 42154 w 48827"/>
                <a:gd name="connsiteY6" fmla="*/ 32376 h 75719"/>
                <a:gd name="connsiteX7" fmla="*/ 42154 w 48827"/>
                <a:gd name="connsiteY7" fmla="*/ 43278 h 75719"/>
                <a:gd name="connsiteX8" fmla="*/ 13809 w 48827"/>
                <a:gd name="connsiteY8" fmla="*/ 43278 h 75719"/>
                <a:gd name="connsiteX9" fmla="*/ 13809 w 48827"/>
                <a:gd name="connsiteY9" fmla="*/ 75719 h 75719"/>
                <a:gd name="connsiteX10" fmla="*/ 0 w 48827"/>
                <a:gd name="connsiteY10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27" h="75719">
                  <a:moveTo>
                    <a:pt x="0" y="75719"/>
                  </a:moveTo>
                  <a:lnTo>
                    <a:pt x="0" y="0"/>
                  </a:lnTo>
                  <a:lnTo>
                    <a:pt x="48828" y="0"/>
                  </a:lnTo>
                  <a:lnTo>
                    <a:pt x="48828" y="11166"/>
                  </a:lnTo>
                  <a:lnTo>
                    <a:pt x="13809" y="11166"/>
                  </a:lnTo>
                  <a:lnTo>
                    <a:pt x="13809" y="32376"/>
                  </a:lnTo>
                  <a:lnTo>
                    <a:pt x="42154" y="32376"/>
                  </a:lnTo>
                  <a:lnTo>
                    <a:pt x="42154" y="43278"/>
                  </a:lnTo>
                  <a:lnTo>
                    <a:pt x="13809" y="43278"/>
                  </a:lnTo>
                  <a:lnTo>
                    <a:pt x="13809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BE88EE50-E9BF-9A17-ADA0-0FFA1ACFCB68}"/>
                </a:ext>
              </a:extLst>
            </p:cNvPr>
            <p:cNvSpPr/>
            <p:nvPr/>
          </p:nvSpPr>
          <p:spPr>
            <a:xfrm>
              <a:off x="1392544" y="1472575"/>
              <a:ext cx="13875" cy="75719"/>
            </a:xfrm>
            <a:custGeom>
              <a:avLst/>
              <a:gdLst>
                <a:gd name="connsiteX0" fmla="*/ 0 w 13875"/>
                <a:gd name="connsiteY0" fmla="*/ 0 h 75719"/>
                <a:gd name="connsiteX1" fmla="*/ 13875 w 13875"/>
                <a:gd name="connsiteY1" fmla="*/ 0 h 75719"/>
                <a:gd name="connsiteX2" fmla="*/ 13875 w 13875"/>
                <a:gd name="connsiteY2" fmla="*/ 75719 h 75719"/>
                <a:gd name="connsiteX3" fmla="*/ 0 w 13875"/>
                <a:gd name="connsiteY3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5" h="75719">
                  <a:moveTo>
                    <a:pt x="0" y="0"/>
                  </a:moveTo>
                  <a:lnTo>
                    <a:pt x="13875" y="0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A36DE73E-B086-1C93-A571-1F4C746AF00E}"/>
                </a:ext>
              </a:extLst>
            </p:cNvPr>
            <p:cNvSpPr/>
            <p:nvPr/>
          </p:nvSpPr>
          <p:spPr>
            <a:xfrm>
              <a:off x="1426505" y="1472575"/>
              <a:ext cx="63297" cy="75719"/>
            </a:xfrm>
            <a:custGeom>
              <a:avLst/>
              <a:gdLst>
                <a:gd name="connsiteX0" fmla="*/ 0 w 63297"/>
                <a:gd name="connsiteY0" fmla="*/ 75719 h 75719"/>
                <a:gd name="connsiteX1" fmla="*/ 0 w 63297"/>
                <a:gd name="connsiteY1" fmla="*/ 0 h 75719"/>
                <a:gd name="connsiteX2" fmla="*/ 13875 w 63297"/>
                <a:gd name="connsiteY2" fmla="*/ 0 h 75719"/>
                <a:gd name="connsiteX3" fmla="*/ 49422 w 63297"/>
                <a:gd name="connsiteY3" fmla="*/ 53321 h 75719"/>
                <a:gd name="connsiteX4" fmla="*/ 49422 w 63297"/>
                <a:gd name="connsiteY4" fmla="*/ 0 h 75719"/>
                <a:gd name="connsiteX5" fmla="*/ 63297 w 63297"/>
                <a:gd name="connsiteY5" fmla="*/ 0 h 75719"/>
                <a:gd name="connsiteX6" fmla="*/ 63297 w 63297"/>
                <a:gd name="connsiteY6" fmla="*/ 75719 h 75719"/>
                <a:gd name="connsiteX7" fmla="*/ 49422 w 63297"/>
                <a:gd name="connsiteY7" fmla="*/ 75719 h 75719"/>
                <a:gd name="connsiteX8" fmla="*/ 13875 w 63297"/>
                <a:gd name="connsiteY8" fmla="*/ 22531 h 75719"/>
                <a:gd name="connsiteX9" fmla="*/ 13875 w 63297"/>
                <a:gd name="connsiteY9" fmla="*/ 75719 h 75719"/>
                <a:gd name="connsiteX10" fmla="*/ 0 w 63297"/>
                <a:gd name="connsiteY10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297" h="75719">
                  <a:moveTo>
                    <a:pt x="0" y="75719"/>
                  </a:moveTo>
                  <a:lnTo>
                    <a:pt x="0" y="0"/>
                  </a:lnTo>
                  <a:lnTo>
                    <a:pt x="13875" y="0"/>
                  </a:lnTo>
                  <a:lnTo>
                    <a:pt x="49422" y="53321"/>
                  </a:lnTo>
                  <a:lnTo>
                    <a:pt x="49422" y="0"/>
                  </a:lnTo>
                  <a:lnTo>
                    <a:pt x="63297" y="0"/>
                  </a:lnTo>
                  <a:lnTo>
                    <a:pt x="63297" y="75719"/>
                  </a:lnTo>
                  <a:lnTo>
                    <a:pt x="49422" y="75719"/>
                  </a:lnTo>
                  <a:lnTo>
                    <a:pt x="13875" y="22531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8CB8C09E-B6EB-D9DD-6575-B9278359D5F1}"/>
                </a:ext>
              </a:extLst>
            </p:cNvPr>
            <p:cNvSpPr/>
            <p:nvPr/>
          </p:nvSpPr>
          <p:spPr>
            <a:xfrm>
              <a:off x="1509888" y="1472575"/>
              <a:ext cx="64685" cy="75719"/>
            </a:xfrm>
            <a:custGeom>
              <a:avLst/>
              <a:gdLst>
                <a:gd name="connsiteX0" fmla="*/ 0 w 64685"/>
                <a:gd name="connsiteY0" fmla="*/ 75719 h 75719"/>
                <a:gd name="connsiteX1" fmla="*/ 0 w 64685"/>
                <a:gd name="connsiteY1" fmla="*/ 0 h 75719"/>
                <a:gd name="connsiteX2" fmla="*/ 25834 w 64685"/>
                <a:gd name="connsiteY2" fmla="*/ 0 h 75719"/>
                <a:gd name="connsiteX3" fmla="*/ 47770 w 64685"/>
                <a:gd name="connsiteY3" fmla="*/ 4691 h 75719"/>
                <a:gd name="connsiteX4" fmla="*/ 60522 w 64685"/>
                <a:gd name="connsiteY4" fmla="*/ 17906 h 75719"/>
                <a:gd name="connsiteX5" fmla="*/ 64685 w 64685"/>
                <a:gd name="connsiteY5" fmla="*/ 37860 h 75719"/>
                <a:gd name="connsiteX6" fmla="*/ 60522 w 64685"/>
                <a:gd name="connsiteY6" fmla="*/ 57813 h 75719"/>
                <a:gd name="connsiteX7" fmla="*/ 47770 w 64685"/>
                <a:gd name="connsiteY7" fmla="*/ 71028 h 75719"/>
                <a:gd name="connsiteX8" fmla="*/ 25834 w 64685"/>
                <a:gd name="connsiteY8" fmla="*/ 75719 h 75719"/>
                <a:gd name="connsiteX9" fmla="*/ 0 w 64685"/>
                <a:gd name="connsiteY9" fmla="*/ 75719 h 75719"/>
                <a:gd name="connsiteX10" fmla="*/ 13875 w 64685"/>
                <a:gd name="connsiteY10" fmla="*/ 63826 h 75719"/>
                <a:gd name="connsiteX11" fmla="*/ 25240 w 64685"/>
                <a:gd name="connsiteY11" fmla="*/ 63826 h 75719"/>
                <a:gd name="connsiteX12" fmla="*/ 40304 w 64685"/>
                <a:gd name="connsiteY12" fmla="*/ 60721 h 75719"/>
                <a:gd name="connsiteX13" fmla="*/ 48167 w 64685"/>
                <a:gd name="connsiteY13" fmla="*/ 51867 h 75719"/>
                <a:gd name="connsiteX14" fmla="*/ 50545 w 64685"/>
                <a:gd name="connsiteY14" fmla="*/ 37860 h 75719"/>
                <a:gd name="connsiteX15" fmla="*/ 48167 w 64685"/>
                <a:gd name="connsiteY15" fmla="*/ 23918 h 75719"/>
                <a:gd name="connsiteX16" fmla="*/ 40304 w 64685"/>
                <a:gd name="connsiteY16" fmla="*/ 14932 h 75719"/>
                <a:gd name="connsiteX17" fmla="*/ 25240 w 64685"/>
                <a:gd name="connsiteY17" fmla="*/ 11827 h 75719"/>
                <a:gd name="connsiteX18" fmla="*/ 13875 w 64685"/>
                <a:gd name="connsiteY18" fmla="*/ 11827 h 75719"/>
                <a:gd name="connsiteX19" fmla="*/ 13875 w 64685"/>
                <a:gd name="connsiteY19" fmla="*/ 63826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685" h="75719">
                  <a:moveTo>
                    <a:pt x="0" y="75719"/>
                  </a:moveTo>
                  <a:lnTo>
                    <a:pt x="0" y="0"/>
                  </a:lnTo>
                  <a:lnTo>
                    <a:pt x="25834" y="0"/>
                  </a:lnTo>
                  <a:cubicBezTo>
                    <a:pt x="34688" y="0"/>
                    <a:pt x="42022" y="1586"/>
                    <a:pt x="47770" y="4691"/>
                  </a:cubicBezTo>
                  <a:cubicBezTo>
                    <a:pt x="53519" y="7863"/>
                    <a:pt x="57747" y="12223"/>
                    <a:pt x="60522" y="17906"/>
                  </a:cubicBezTo>
                  <a:cubicBezTo>
                    <a:pt x="63297" y="23588"/>
                    <a:pt x="64685" y="30195"/>
                    <a:pt x="64685" y="37860"/>
                  </a:cubicBezTo>
                  <a:cubicBezTo>
                    <a:pt x="64685" y="45524"/>
                    <a:pt x="63297" y="52131"/>
                    <a:pt x="60522" y="57813"/>
                  </a:cubicBezTo>
                  <a:cubicBezTo>
                    <a:pt x="57747" y="63496"/>
                    <a:pt x="53519" y="67856"/>
                    <a:pt x="47770" y="71028"/>
                  </a:cubicBezTo>
                  <a:cubicBezTo>
                    <a:pt x="42022" y="74133"/>
                    <a:pt x="34754" y="75719"/>
                    <a:pt x="25834" y="75719"/>
                  </a:cubicBezTo>
                  <a:lnTo>
                    <a:pt x="0" y="75719"/>
                  </a:lnTo>
                  <a:close/>
                  <a:moveTo>
                    <a:pt x="13875" y="63826"/>
                  </a:moveTo>
                  <a:lnTo>
                    <a:pt x="25240" y="63826"/>
                  </a:lnTo>
                  <a:cubicBezTo>
                    <a:pt x="31583" y="63826"/>
                    <a:pt x="36604" y="62769"/>
                    <a:pt x="40304" y="60721"/>
                  </a:cubicBezTo>
                  <a:cubicBezTo>
                    <a:pt x="44004" y="58672"/>
                    <a:pt x="46647" y="55699"/>
                    <a:pt x="48167" y="51867"/>
                  </a:cubicBezTo>
                  <a:cubicBezTo>
                    <a:pt x="49753" y="48035"/>
                    <a:pt x="50545" y="43344"/>
                    <a:pt x="50545" y="37860"/>
                  </a:cubicBezTo>
                  <a:cubicBezTo>
                    <a:pt x="50545" y="32376"/>
                    <a:pt x="49753" y="27817"/>
                    <a:pt x="48167" y="23918"/>
                  </a:cubicBezTo>
                  <a:cubicBezTo>
                    <a:pt x="46581" y="20020"/>
                    <a:pt x="43938" y="17047"/>
                    <a:pt x="40304" y="14932"/>
                  </a:cubicBezTo>
                  <a:cubicBezTo>
                    <a:pt x="36604" y="12818"/>
                    <a:pt x="31583" y="11827"/>
                    <a:pt x="25240" y="11827"/>
                  </a:cubicBezTo>
                  <a:lnTo>
                    <a:pt x="13875" y="11827"/>
                  </a:lnTo>
                  <a:lnTo>
                    <a:pt x="13875" y="63826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5CBDDC88-FE7D-BC4B-E7B2-FDA97555CBF1}"/>
                </a:ext>
              </a:extLst>
            </p:cNvPr>
            <p:cNvSpPr/>
            <p:nvPr/>
          </p:nvSpPr>
          <p:spPr>
            <a:xfrm>
              <a:off x="1620890" y="1471386"/>
              <a:ext cx="69970" cy="78229"/>
            </a:xfrm>
            <a:custGeom>
              <a:avLst/>
              <a:gdLst>
                <a:gd name="connsiteX0" fmla="*/ 36736 w 69970"/>
                <a:gd name="connsiteY0" fmla="*/ 78230 h 78229"/>
                <a:gd name="connsiteX1" fmla="*/ 17047 w 69970"/>
                <a:gd name="connsiteY1" fmla="*/ 73341 h 78229"/>
                <a:gd name="connsiteX2" fmla="*/ 4427 w 69970"/>
                <a:gd name="connsiteY2" fmla="*/ 59597 h 78229"/>
                <a:gd name="connsiteX3" fmla="*/ 0 w 69970"/>
                <a:gd name="connsiteY3" fmla="*/ 39181 h 78229"/>
                <a:gd name="connsiteX4" fmla="*/ 4427 w 69970"/>
                <a:gd name="connsiteY4" fmla="*/ 18765 h 78229"/>
                <a:gd name="connsiteX5" fmla="*/ 17047 w 69970"/>
                <a:gd name="connsiteY5" fmla="*/ 4955 h 78229"/>
                <a:gd name="connsiteX6" fmla="*/ 36736 w 69970"/>
                <a:gd name="connsiteY6" fmla="*/ 0 h 78229"/>
                <a:gd name="connsiteX7" fmla="*/ 59069 w 69970"/>
                <a:gd name="connsiteY7" fmla="*/ 6739 h 78229"/>
                <a:gd name="connsiteX8" fmla="*/ 69971 w 69970"/>
                <a:gd name="connsiteY8" fmla="*/ 25702 h 78229"/>
                <a:gd name="connsiteX9" fmla="*/ 54708 w 69970"/>
                <a:gd name="connsiteY9" fmla="*/ 25702 h 78229"/>
                <a:gd name="connsiteX10" fmla="*/ 48695 w 69970"/>
                <a:gd name="connsiteY10" fmla="*/ 15990 h 78229"/>
                <a:gd name="connsiteX11" fmla="*/ 36538 w 69970"/>
                <a:gd name="connsiteY11" fmla="*/ 12488 h 78229"/>
                <a:gd name="connsiteX12" fmla="*/ 20086 w 69970"/>
                <a:gd name="connsiteY12" fmla="*/ 19624 h 78229"/>
                <a:gd name="connsiteX13" fmla="*/ 14140 w 69970"/>
                <a:gd name="connsiteY13" fmla="*/ 39181 h 78229"/>
                <a:gd name="connsiteX14" fmla="*/ 20086 w 69970"/>
                <a:gd name="connsiteY14" fmla="*/ 58672 h 78229"/>
                <a:gd name="connsiteX15" fmla="*/ 36538 w 69970"/>
                <a:gd name="connsiteY15" fmla="*/ 65742 h 78229"/>
                <a:gd name="connsiteX16" fmla="*/ 48695 w 69970"/>
                <a:gd name="connsiteY16" fmla="*/ 62439 h 78229"/>
                <a:gd name="connsiteX17" fmla="*/ 54708 w 69970"/>
                <a:gd name="connsiteY17" fmla="*/ 53321 h 78229"/>
                <a:gd name="connsiteX18" fmla="*/ 69971 w 69970"/>
                <a:gd name="connsiteY18" fmla="*/ 53321 h 78229"/>
                <a:gd name="connsiteX19" fmla="*/ 59069 w 69970"/>
                <a:gd name="connsiteY19" fmla="*/ 71623 h 78229"/>
                <a:gd name="connsiteX20" fmla="*/ 36736 w 69970"/>
                <a:gd name="connsiteY20" fmla="*/ 78230 h 7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970" h="78229">
                  <a:moveTo>
                    <a:pt x="36736" y="78230"/>
                  </a:moveTo>
                  <a:cubicBezTo>
                    <a:pt x="29072" y="78230"/>
                    <a:pt x="22531" y="76578"/>
                    <a:pt x="17047" y="73341"/>
                  </a:cubicBezTo>
                  <a:cubicBezTo>
                    <a:pt x="11563" y="70037"/>
                    <a:pt x="7334" y="65478"/>
                    <a:pt x="4427" y="59597"/>
                  </a:cubicBezTo>
                  <a:cubicBezTo>
                    <a:pt x="1454" y="53717"/>
                    <a:pt x="0" y="46912"/>
                    <a:pt x="0" y="39181"/>
                  </a:cubicBezTo>
                  <a:cubicBezTo>
                    <a:pt x="0" y="31451"/>
                    <a:pt x="1454" y="24645"/>
                    <a:pt x="4427" y="18765"/>
                  </a:cubicBezTo>
                  <a:cubicBezTo>
                    <a:pt x="7400" y="12884"/>
                    <a:pt x="11629" y="8259"/>
                    <a:pt x="17047" y="4955"/>
                  </a:cubicBezTo>
                  <a:cubicBezTo>
                    <a:pt x="22531" y="1652"/>
                    <a:pt x="29072" y="0"/>
                    <a:pt x="36736" y="0"/>
                  </a:cubicBezTo>
                  <a:cubicBezTo>
                    <a:pt x="45788" y="0"/>
                    <a:pt x="53254" y="2246"/>
                    <a:pt x="59069" y="6739"/>
                  </a:cubicBezTo>
                  <a:cubicBezTo>
                    <a:pt x="64883" y="11232"/>
                    <a:pt x="68517" y="17575"/>
                    <a:pt x="69971" y="25702"/>
                  </a:cubicBezTo>
                  <a:lnTo>
                    <a:pt x="54708" y="25702"/>
                  </a:lnTo>
                  <a:cubicBezTo>
                    <a:pt x="53783" y="21606"/>
                    <a:pt x="51735" y="18368"/>
                    <a:pt x="48695" y="15990"/>
                  </a:cubicBezTo>
                  <a:cubicBezTo>
                    <a:pt x="45656" y="13677"/>
                    <a:pt x="41560" y="12488"/>
                    <a:pt x="36538" y="12488"/>
                  </a:cubicBezTo>
                  <a:cubicBezTo>
                    <a:pt x="29534" y="12488"/>
                    <a:pt x="24050" y="14866"/>
                    <a:pt x="20086" y="19624"/>
                  </a:cubicBezTo>
                  <a:cubicBezTo>
                    <a:pt x="16122" y="24381"/>
                    <a:pt x="14140" y="30922"/>
                    <a:pt x="14140" y="39181"/>
                  </a:cubicBezTo>
                  <a:cubicBezTo>
                    <a:pt x="14140" y="47440"/>
                    <a:pt x="16122" y="53981"/>
                    <a:pt x="20086" y="58672"/>
                  </a:cubicBezTo>
                  <a:cubicBezTo>
                    <a:pt x="24050" y="63364"/>
                    <a:pt x="29534" y="65742"/>
                    <a:pt x="36538" y="65742"/>
                  </a:cubicBezTo>
                  <a:cubicBezTo>
                    <a:pt x="41560" y="65742"/>
                    <a:pt x="45656" y="64619"/>
                    <a:pt x="48695" y="62439"/>
                  </a:cubicBezTo>
                  <a:cubicBezTo>
                    <a:pt x="51735" y="60258"/>
                    <a:pt x="53783" y="57219"/>
                    <a:pt x="54708" y="53321"/>
                  </a:cubicBezTo>
                  <a:lnTo>
                    <a:pt x="69971" y="53321"/>
                  </a:lnTo>
                  <a:cubicBezTo>
                    <a:pt x="68517" y="61117"/>
                    <a:pt x="64883" y="67196"/>
                    <a:pt x="59069" y="71623"/>
                  </a:cubicBezTo>
                  <a:cubicBezTo>
                    <a:pt x="53254" y="76049"/>
                    <a:pt x="45788" y="78230"/>
                    <a:pt x="36736" y="7823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E24DB8E-CE4B-D9ED-A996-2E5C5141AF0A}"/>
                </a:ext>
              </a:extLst>
            </p:cNvPr>
            <p:cNvSpPr/>
            <p:nvPr/>
          </p:nvSpPr>
          <p:spPr>
            <a:xfrm>
              <a:off x="1708040" y="1472641"/>
              <a:ext cx="59861" cy="76974"/>
            </a:xfrm>
            <a:custGeom>
              <a:avLst/>
              <a:gdLst>
                <a:gd name="connsiteX0" fmla="*/ 29666 w 59861"/>
                <a:gd name="connsiteY0" fmla="*/ 76974 h 76974"/>
                <a:gd name="connsiteX1" fmla="*/ 14602 w 59861"/>
                <a:gd name="connsiteY1" fmla="*/ 73671 h 76974"/>
                <a:gd name="connsiteX2" fmla="*/ 3964 w 59861"/>
                <a:gd name="connsiteY2" fmla="*/ 63694 h 76974"/>
                <a:gd name="connsiteX3" fmla="*/ 0 w 59861"/>
                <a:gd name="connsiteY3" fmla="*/ 46713 h 76974"/>
                <a:gd name="connsiteX4" fmla="*/ 0 w 59861"/>
                <a:gd name="connsiteY4" fmla="*/ 0 h 76974"/>
                <a:gd name="connsiteX5" fmla="*/ 13809 w 59861"/>
                <a:gd name="connsiteY5" fmla="*/ 0 h 76974"/>
                <a:gd name="connsiteX6" fmla="*/ 13809 w 59861"/>
                <a:gd name="connsiteY6" fmla="*/ 46845 h 76974"/>
                <a:gd name="connsiteX7" fmla="*/ 18104 w 59861"/>
                <a:gd name="connsiteY7" fmla="*/ 60060 h 76974"/>
                <a:gd name="connsiteX8" fmla="*/ 29931 w 59861"/>
                <a:gd name="connsiteY8" fmla="*/ 64355 h 76974"/>
                <a:gd name="connsiteX9" fmla="*/ 41692 w 59861"/>
                <a:gd name="connsiteY9" fmla="*/ 60060 h 76974"/>
                <a:gd name="connsiteX10" fmla="*/ 46053 w 59861"/>
                <a:gd name="connsiteY10" fmla="*/ 46845 h 76974"/>
                <a:gd name="connsiteX11" fmla="*/ 46053 w 59861"/>
                <a:gd name="connsiteY11" fmla="*/ 0 h 76974"/>
                <a:gd name="connsiteX12" fmla="*/ 59862 w 59861"/>
                <a:gd name="connsiteY12" fmla="*/ 0 h 76974"/>
                <a:gd name="connsiteX13" fmla="*/ 59862 w 59861"/>
                <a:gd name="connsiteY13" fmla="*/ 46713 h 76974"/>
                <a:gd name="connsiteX14" fmla="*/ 55765 w 59861"/>
                <a:gd name="connsiteY14" fmla="*/ 63694 h 76974"/>
                <a:gd name="connsiteX15" fmla="*/ 44797 w 59861"/>
                <a:gd name="connsiteY15" fmla="*/ 73671 h 76974"/>
                <a:gd name="connsiteX16" fmla="*/ 29600 w 59861"/>
                <a:gd name="connsiteY16" fmla="*/ 76974 h 7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861" h="76974">
                  <a:moveTo>
                    <a:pt x="29666" y="76974"/>
                  </a:moveTo>
                  <a:cubicBezTo>
                    <a:pt x="24116" y="76974"/>
                    <a:pt x="19095" y="75851"/>
                    <a:pt x="14602" y="73671"/>
                  </a:cubicBezTo>
                  <a:cubicBezTo>
                    <a:pt x="10109" y="71490"/>
                    <a:pt x="6607" y="68121"/>
                    <a:pt x="3964" y="63694"/>
                  </a:cubicBezTo>
                  <a:cubicBezTo>
                    <a:pt x="1321" y="59201"/>
                    <a:pt x="0" y="53585"/>
                    <a:pt x="0" y="46713"/>
                  </a:cubicBezTo>
                  <a:lnTo>
                    <a:pt x="0" y="0"/>
                  </a:lnTo>
                  <a:lnTo>
                    <a:pt x="13809" y="0"/>
                  </a:lnTo>
                  <a:lnTo>
                    <a:pt x="13809" y="46845"/>
                  </a:lnTo>
                  <a:cubicBezTo>
                    <a:pt x="13809" y="52726"/>
                    <a:pt x="15263" y="57153"/>
                    <a:pt x="18104" y="60060"/>
                  </a:cubicBezTo>
                  <a:cubicBezTo>
                    <a:pt x="20945" y="62967"/>
                    <a:pt x="24909" y="64355"/>
                    <a:pt x="29931" y="64355"/>
                  </a:cubicBezTo>
                  <a:cubicBezTo>
                    <a:pt x="34952" y="64355"/>
                    <a:pt x="38851" y="62901"/>
                    <a:pt x="41692" y="60060"/>
                  </a:cubicBezTo>
                  <a:cubicBezTo>
                    <a:pt x="44599" y="57153"/>
                    <a:pt x="46053" y="52792"/>
                    <a:pt x="46053" y="46845"/>
                  </a:cubicBezTo>
                  <a:lnTo>
                    <a:pt x="46053" y="0"/>
                  </a:lnTo>
                  <a:lnTo>
                    <a:pt x="59862" y="0"/>
                  </a:lnTo>
                  <a:lnTo>
                    <a:pt x="59862" y="46713"/>
                  </a:lnTo>
                  <a:cubicBezTo>
                    <a:pt x="59862" y="53585"/>
                    <a:pt x="58474" y="59201"/>
                    <a:pt x="55765" y="63694"/>
                  </a:cubicBezTo>
                  <a:cubicBezTo>
                    <a:pt x="52990" y="68187"/>
                    <a:pt x="49356" y="71490"/>
                    <a:pt x="44797" y="73671"/>
                  </a:cubicBezTo>
                  <a:cubicBezTo>
                    <a:pt x="40238" y="75851"/>
                    <a:pt x="35151" y="76974"/>
                    <a:pt x="29600" y="76974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7924F6F0-9252-5268-0CB8-95D6DEA517B2}"/>
                </a:ext>
              </a:extLst>
            </p:cNvPr>
            <p:cNvSpPr/>
            <p:nvPr/>
          </p:nvSpPr>
          <p:spPr>
            <a:xfrm>
              <a:off x="1787459" y="1472575"/>
              <a:ext cx="55302" cy="75719"/>
            </a:xfrm>
            <a:custGeom>
              <a:avLst/>
              <a:gdLst>
                <a:gd name="connsiteX0" fmla="*/ 66 w 55302"/>
                <a:gd name="connsiteY0" fmla="*/ 75719 h 75719"/>
                <a:gd name="connsiteX1" fmla="*/ 66 w 55302"/>
                <a:gd name="connsiteY1" fmla="*/ 0 h 75719"/>
                <a:gd name="connsiteX2" fmla="*/ 27883 w 55302"/>
                <a:gd name="connsiteY2" fmla="*/ 0 h 75719"/>
                <a:gd name="connsiteX3" fmla="*/ 42881 w 55302"/>
                <a:gd name="connsiteY3" fmla="*/ 3105 h 75719"/>
                <a:gd name="connsiteX4" fmla="*/ 51669 w 55302"/>
                <a:gd name="connsiteY4" fmla="*/ 11431 h 75719"/>
                <a:gd name="connsiteX5" fmla="*/ 54576 w 55302"/>
                <a:gd name="connsiteY5" fmla="*/ 23059 h 75719"/>
                <a:gd name="connsiteX6" fmla="*/ 50942 w 55302"/>
                <a:gd name="connsiteY6" fmla="*/ 35679 h 75719"/>
                <a:gd name="connsiteX7" fmla="*/ 39644 w 55302"/>
                <a:gd name="connsiteY7" fmla="*/ 44004 h 75719"/>
                <a:gd name="connsiteX8" fmla="*/ 55303 w 55302"/>
                <a:gd name="connsiteY8" fmla="*/ 75719 h 75719"/>
                <a:gd name="connsiteX9" fmla="*/ 39379 w 55302"/>
                <a:gd name="connsiteY9" fmla="*/ 75719 h 75719"/>
                <a:gd name="connsiteX10" fmla="*/ 25306 w 55302"/>
                <a:gd name="connsiteY10" fmla="*/ 45854 h 75719"/>
                <a:gd name="connsiteX11" fmla="*/ 13875 w 55302"/>
                <a:gd name="connsiteY11" fmla="*/ 45854 h 75719"/>
                <a:gd name="connsiteX12" fmla="*/ 13875 w 55302"/>
                <a:gd name="connsiteY12" fmla="*/ 75719 h 75719"/>
                <a:gd name="connsiteX13" fmla="*/ 0 w 55302"/>
                <a:gd name="connsiteY13" fmla="*/ 75719 h 75719"/>
                <a:gd name="connsiteX14" fmla="*/ 13941 w 55302"/>
                <a:gd name="connsiteY14" fmla="*/ 35679 h 75719"/>
                <a:gd name="connsiteX15" fmla="*/ 27024 w 55302"/>
                <a:gd name="connsiteY15" fmla="*/ 35679 h 75719"/>
                <a:gd name="connsiteX16" fmla="*/ 37199 w 55302"/>
                <a:gd name="connsiteY16" fmla="*/ 32309 h 75719"/>
                <a:gd name="connsiteX17" fmla="*/ 40436 w 55302"/>
                <a:gd name="connsiteY17" fmla="*/ 23456 h 75719"/>
                <a:gd name="connsiteX18" fmla="*/ 37265 w 55302"/>
                <a:gd name="connsiteY18" fmla="*/ 14800 h 75719"/>
                <a:gd name="connsiteX19" fmla="*/ 26958 w 55302"/>
                <a:gd name="connsiteY19" fmla="*/ 11563 h 75719"/>
                <a:gd name="connsiteX20" fmla="*/ 14007 w 55302"/>
                <a:gd name="connsiteY20" fmla="*/ 11563 h 75719"/>
                <a:gd name="connsiteX21" fmla="*/ 14007 w 55302"/>
                <a:gd name="connsiteY21" fmla="*/ 3567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302" h="75719">
                  <a:moveTo>
                    <a:pt x="66" y="75719"/>
                  </a:moveTo>
                  <a:lnTo>
                    <a:pt x="66" y="0"/>
                  </a:lnTo>
                  <a:lnTo>
                    <a:pt x="27883" y="0"/>
                  </a:lnTo>
                  <a:cubicBezTo>
                    <a:pt x="33961" y="0"/>
                    <a:pt x="38917" y="991"/>
                    <a:pt x="42881" y="3105"/>
                  </a:cubicBezTo>
                  <a:cubicBezTo>
                    <a:pt x="46779" y="5154"/>
                    <a:pt x="49753" y="7929"/>
                    <a:pt x="51669" y="11431"/>
                  </a:cubicBezTo>
                  <a:cubicBezTo>
                    <a:pt x="53585" y="14932"/>
                    <a:pt x="54576" y="18831"/>
                    <a:pt x="54576" y="23059"/>
                  </a:cubicBezTo>
                  <a:cubicBezTo>
                    <a:pt x="54576" y="27684"/>
                    <a:pt x="53387" y="31913"/>
                    <a:pt x="50942" y="35679"/>
                  </a:cubicBezTo>
                  <a:cubicBezTo>
                    <a:pt x="48497" y="39511"/>
                    <a:pt x="44731" y="42286"/>
                    <a:pt x="39644" y="44004"/>
                  </a:cubicBezTo>
                  <a:lnTo>
                    <a:pt x="55303" y="75719"/>
                  </a:lnTo>
                  <a:lnTo>
                    <a:pt x="39379" y="75719"/>
                  </a:lnTo>
                  <a:lnTo>
                    <a:pt x="25306" y="45854"/>
                  </a:lnTo>
                  <a:lnTo>
                    <a:pt x="13875" y="45854"/>
                  </a:lnTo>
                  <a:lnTo>
                    <a:pt x="13875" y="75719"/>
                  </a:lnTo>
                  <a:lnTo>
                    <a:pt x="0" y="75719"/>
                  </a:lnTo>
                  <a:close/>
                  <a:moveTo>
                    <a:pt x="13941" y="35679"/>
                  </a:moveTo>
                  <a:lnTo>
                    <a:pt x="27024" y="35679"/>
                  </a:lnTo>
                  <a:cubicBezTo>
                    <a:pt x="31649" y="35679"/>
                    <a:pt x="35018" y="34556"/>
                    <a:pt x="37199" y="32309"/>
                  </a:cubicBezTo>
                  <a:cubicBezTo>
                    <a:pt x="39379" y="30063"/>
                    <a:pt x="40436" y="27156"/>
                    <a:pt x="40436" y="23456"/>
                  </a:cubicBezTo>
                  <a:cubicBezTo>
                    <a:pt x="40436" y="19756"/>
                    <a:pt x="39379" y="16981"/>
                    <a:pt x="37265" y="14800"/>
                  </a:cubicBezTo>
                  <a:cubicBezTo>
                    <a:pt x="35151" y="12620"/>
                    <a:pt x="31715" y="11563"/>
                    <a:pt x="26958" y="11563"/>
                  </a:cubicBezTo>
                  <a:lnTo>
                    <a:pt x="14007" y="11563"/>
                  </a:lnTo>
                  <a:lnTo>
                    <a:pt x="14007" y="3567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C0D47EA8-A860-558D-CC87-0A3186BE0058}"/>
                </a:ext>
              </a:extLst>
            </p:cNvPr>
            <p:cNvSpPr/>
            <p:nvPr/>
          </p:nvSpPr>
          <p:spPr>
            <a:xfrm>
              <a:off x="1860337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09 w 49422"/>
                <a:gd name="connsiteY4" fmla="*/ 11166 h 75719"/>
                <a:gd name="connsiteX5" fmla="*/ 13809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09 w 49422"/>
                <a:gd name="connsiteY8" fmla="*/ 42749 h 75719"/>
                <a:gd name="connsiteX9" fmla="*/ 13809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09" y="11166"/>
                  </a:lnTo>
                  <a:lnTo>
                    <a:pt x="13809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09" y="42749"/>
                  </a:lnTo>
                  <a:lnTo>
                    <a:pt x="13809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A7623966-A0BE-2D25-5BCD-163B07685133}"/>
                </a:ext>
              </a:extLst>
            </p:cNvPr>
            <p:cNvSpPr/>
            <p:nvPr/>
          </p:nvSpPr>
          <p:spPr>
            <a:xfrm>
              <a:off x="1925551" y="1471452"/>
              <a:ext cx="55236" cy="78361"/>
            </a:xfrm>
            <a:custGeom>
              <a:avLst/>
              <a:gdLst>
                <a:gd name="connsiteX0" fmla="*/ 28543 w 55236"/>
                <a:gd name="connsiteY0" fmla="*/ 78164 h 78361"/>
                <a:gd name="connsiteX1" fmla="*/ 13809 w 55236"/>
                <a:gd name="connsiteY1" fmla="*/ 75323 h 78361"/>
                <a:gd name="connsiteX2" fmla="*/ 3766 w 55236"/>
                <a:gd name="connsiteY2" fmla="*/ 67130 h 78361"/>
                <a:gd name="connsiteX3" fmla="*/ 0 w 55236"/>
                <a:gd name="connsiteY3" fmla="*/ 54113 h 78361"/>
                <a:gd name="connsiteX4" fmla="*/ 14602 w 55236"/>
                <a:gd name="connsiteY4" fmla="*/ 54113 h 78361"/>
                <a:gd name="connsiteX5" fmla="*/ 18434 w 55236"/>
                <a:gd name="connsiteY5" fmla="*/ 63033 h 78361"/>
                <a:gd name="connsiteX6" fmla="*/ 28411 w 55236"/>
                <a:gd name="connsiteY6" fmla="*/ 66667 h 78361"/>
                <a:gd name="connsiteX7" fmla="*/ 37199 w 55236"/>
                <a:gd name="connsiteY7" fmla="*/ 64024 h 78361"/>
                <a:gd name="connsiteX8" fmla="*/ 40436 w 55236"/>
                <a:gd name="connsiteY8" fmla="*/ 56955 h 78361"/>
                <a:gd name="connsiteX9" fmla="*/ 37595 w 55236"/>
                <a:gd name="connsiteY9" fmla="*/ 49687 h 78361"/>
                <a:gd name="connsiteX10" fmla="*/ 29997 w 55236"/>
                <a:gd name="connsiteY10" fmla="*/ 45458 h 78361"/>
                <a:gd name="connsiteX11" fmla="*/ 19822 w 55236"/>
                <a:gd name="connsiteY11" fmla="*/ 42022 h 78361"/>
                <a:gd name="connsiteX12" fmla="*/ 6475 w 55236"/>
                <a:gd name="connsiteY12" fmla="*/ 34226 h 78361"/>
                <a:gd name="connsiteX13" fmla="*/ 1850 w 55236"/>
                <a:gd name="connsiteY13" fmla="*/ 21606 h 78361"/>
                <a:gd name="connsiteX14" fmla="*/ 5021 w 55236"/>
                <a:gd name="connsiteY14" fmla="*/ 10109 h 78361"/>
                <a:gd name="connsiteX15" fmla="*/ 14073 w 55236"/>
                <a:gd name="connsiteY15" fmla="*/ 2643 h 78361"/>
                <a:gd name="connsiteX16" fmla="*/ 27288 w 55236"/>
                <a:gd name="connsiteY16" fmla="*/ 0 h 78361"/>
                <a:gd name="connsiteX17" fmla="*/ 40635 w 55236"/>
                <a:gd name="connsiteY17" fmla="*/ 2709 h 78361"/>
                <a:gd name="connsiteX18" fmla="*/ 49753 w 55236"/>
                <a:gd name="connsiteY18" fmla="*/ 10307 h 78361"/>
                <a:gd name="connsiteX19" fmla="*/ 53254 w 55236"/>
                <a:gd name="connsiteY19" fmla="*/ 21870 h 78361"/>
                <a:gd name="connsiteX20" fmla="*/ 38454 w 55236"/>
                <a:gd name="connsiteY20" fmla="*/ 21870 h 78361"/>
                <a:gd name="connsiteX21" fmla="*/ 35349 w 55236"/>
                <a:gd name="connsiteY21" fmla="*/ 14800 h 78361"/>
                <a:gd name="connsiteX22" fmla="*/ 27090 w 55236"/>
                <a:gd name="connsiteY22" fmla="*/ 11695 h 78361"/>
                <a:gd name="connsiteX23" fmla="*/ 19491 w 55236"/>
                <a:gd name="connsiteY23" fmla="*/ 13941 h 78361"/>
                <a:gd name="connsiteX24" fmla="*/ 16386 w 55236"/>
                <a:gd name="connsiteY24" fmla="*/ 20681 h 78361"/>
                <a:gd name="connsiteX25" fmla="*/ 18765 w 55236"/>
                <a:gd name="connsiteY25" fmla="*/ 26693 h 78361"/>
                <a:gd name="connsiteX26" fmla="*/ 25240 w 55236"/>
                <a:gd name="connsiteY26" fmla="*/ 30459 h 78361"/>
                <a:gd name="connsiteX27" fmla="*/ 34688 w 55236"/>
                <a:gd name="connsiteY27" fmla="*/ 33697 h 78361"/>
                <a:gd name="connsiteX28" fmla="*/ 44929 w 55236"/>
                <a:gd name="connsiteY28" fmla="*/ 38256 h 78361"/>
                <a:gd name="connsiteX29" fmla="*/ 52395 w 55236"/>
                <a:gd name="connsiteY29" fmla="*/ 45128 h 78361"/>
                <a:gd name="connsiteX30" fmla="*/ 55237 w 55236"/>
                <a:gd name="connsiteY30" fmla="*/ 56096 h 78361"/>
                <a:gd name="connsiteX31" fmla="*/ 52197 w 55236"/>
                <a:gd name="connsiteY31" fmla="*/ 67130 h 78361"/>
                <a:gd name="connsiteX32" fmla="*/ 43211 w 55236"/>
                <a:gd name="connsiteY32" fmla="*/ 75257 h 78361"/>
                <a:gd name="connsiteX33" fmla="*/ 28609 w 55236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236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0" y="73407"/>
                    <a:pt x="6211" y="70698"/>
                    <a:pt x="3766" y="67130"/>
                  </a:cubicBezTo>
                  <a:cubicBezTo>
                    <a:pt x="1321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90" y="60588"/>
                    <a:pt x="18434" y="63033"/>
                  </a:cubicBezTo>
                  <a:cubicBezTo>
                    <a:pt x="20879" y="65478"/>
                    <a:pt x="24183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97" y="45458"/>
                  </a:cubicBezTo>
                  <a:cubicBezTo>
                    <a:pt x="26825" y="44401"/>
                    <a:pt x="23456" y="43211"/>
                    <a:pt x="19822" y="42022"/>
                  </a:cubicBezTo>
                  <a:cubicBezTo>
                    <a:pt x="14007" y="40040"/>
                    <a:pt x="9514" y="37397"/>
                    <a:pt x="6475" y="34226"/>
                  </a:cubicBezTo>
                  <a:cubicBezTo>
                    <a:pt x="3436" y="31054"/>
                    <a:pt x="1850" y="26825"/>
                    <a:pt x="1850" y="21606"/>
                  </a:cubicBezTo>
                  <a:cubicBezTo>
                    <a:pt x="1784" y="17113"/>
                    <a:pt x="2841" y="13281"/>
                    <a:pt x="5021" y="10109"/>
                  </a:cubicBezTo>
                  <a:cubicBezTo>
                    <a:pt x="7202" y="6938"/>
                    <a:pt x="10241" y="4427"/>
                    <a:pt x="14073" y="2643"/>
                  </a:cubicBezTo>
                  <a:cubicBezTo>
                    <a:pt x="17906" y="859"/>
                    <a:pt x="22266" y="0"/>
                    <a:pt x="27288" y="0"/>
                  </a:cubicBezTo>
                  <a:cubicBezTo>
                    <a:pt x="32309" y="0"/>
                    <a:pt x="36802" y="925"/>
                    <a:pt x="40635" y="2709"/>
                  </a:cubicBezTo>
                  <a:cubicBezTo>
                    <a:pt x="44467" y="4493"/>
                    <a:pt x="47506" y="7004"/>
                    <a:pt x="49753" y="10307"/>
                  </a:cubicBezTo>
                  <a:cubicBezTo>
                    <a:pt x="51933" y="13545"/>
                    <a:pt x="53122" y="17443"/>
                    <a:pt x="53254" y="21870"/>
                  </a:cubicBezTo>
                  <a:lnTo>
                    <a:pt x="38454" y="21870"/>
                  </a:lnTo>
                  <a:cubicBezTo>
                    <a:pt x="38388" y="19227"/>
                    <a:pt x="37331" y="16849"/>
                    <a:pt x="35349" y="14800"/>
                  </a:cubicBezTo>
                  <a:cubicBezTo>
                    <a:pt x="33367" y="12752"/>
                    <a:pt x="30592" y="11695"/>
                    <a:pt x="27090" y="11695"/>
                  </a:cubicBezTo>
                  <a:cubicBezTo>
                    <a:pt x="24050" y="11629"/>
                    <a:pt x="21540" y="12356"/>
                    <a:pt x="19491" y="13941"/>
                  </a:cubicBezTo>
                  <a:cubicBezTo>
                    <a:pt x="17443" y="15461"/>
                    <a:pt x="16386" y="17707"/>
                    <a:pt x="16386" y="20681"/>
                  </a:cubicBezTo>
                  <a:cubicBezTo>
                    <a:pt x="16386" y="23191"/>
                    <a:pt x="17179" y="25174"/>
                    <a:pt x="18765" y="26693"/>
                  </a:cubicBezTo>
                  <a:cubicBezTo>
                    <a:pt x="20350" y="28147"/>
                    <a:pt x="22531" y="29402"/>
                    <a:pt x="25240" y="30459"/>
                  </a:cubicBezTo>
                  <a:cubicBezTo>
                    <a:pt x="28015" y="31451"/>
                    <a:pt x="31120" y="32574"/>
                    <a:pt x="34688" y="33697"/>
                  </a:cubicBezTo>
                  <a:cubicBezTo>
                    <a:pt x="38454" y="35018"/>
                    <a:pt x="41890" y="36538"/>
                    <a:pt x="44929" y="38256"/>
                  </a:cubicBezTo>
                  <a:cubicBezTo>
                    <a:pt x="48035" y="39974"/>
                    <a:pt x="50479" y="42286"/>
                    <a:pt x="52395" y="45128"/>
                  </a:cubicBezTo>
                  <a:cubicBezTo>
                    <a:pt x="54245" y="47969"/>
                    <a:pt x="55237" y="51669"/>
                    <a:pt x="55237" y="56096"/>
                  </a:cubicBezTo>
                  <a:cubicBezTo>
                    <a:pt x="55237" y="60060"/>
                    <a:pt x="54245" y="63760"/>
                    <a:pt x="52197" y="67130"/>
                  </a:cubicBezTo>
                  <a:cubicBezTo>
                    <a:pt x="50149" y="70499"/>
                    <a:pt x="47176" y="73208"/>
                    <a:pt x="43211" y="75257"/>
                  </a:cubicBezTo>
                  <a:cubicBezTo>
                    <a:pt x="39247" y="77305"/>
                    <a:pt x="34358" y="78362"/>
                    <a:pt x="28609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F59B6EBF-A6C8-5941-3507-B05FF5B5D03F}"/>
                </a:ext>
              </a:extLst>
            </p:cNvPr>
            <p:cNvSpPr/>
            <p:nvPr/>
          </p:nvSpPr>
          <p:spPr>
            <a:xfrm>
              <a:off x="1995191" y="1532701"/>
              <a:ext cx="17311" cy="16319"/>
            </a:xfrm>
            <a:custGeom>
              <a:avLst/>
              <a:gdLst>
                <a:gd name="connsiteX0" fmla="*/ 8655 w 17311"/>
                <a:gd name="connsiteY0" fmla="*/ 16320 h 16319"/>
                <a:gd name="connsiteX1" fmla="*/ 2445 w 17311"/>
                <a:gd name="connsiteY1" fmla="*/ 13941 h 16319"/>
                <a:gd name="connsiteX2" fmla="*/ 0 w 17311"/>
                <a:gd name="connsiteY2" fmla="*/ 8193 h 16319"/>
                <a:gd name="connsiteX3" fmla="*/ 2445 w 17311"/>
                <a:gd name="connsiteY3" fmla="*/ 2379 h 16319"/>
                <a:gd name="connsiteX4" fmla="*/ 8655 w 17311"/>
                <a:gd name="connsiteY4" fmla="*/ 0 h 16319"/>
                <a:gd name="connsiteX5" fmla="*/ 14866 w 17311"/>
                <a:gd name="connsiteY5" fmla="*/ 2379 h 16319"/>
                <a:gd name="connsiteX6" fmla="*/ 17311 w 17311"/>
                <a:gd name="connsiteY6" fmla="*/ 8193 h 16319"/>
                <a:gd name="connsiteX7" fmla="*/ 14866 w 17311"/>
                <a:gd name="connsiteY7" fmla="*/ 13941 h 16319"/>
                <a:gd name="connsiteX8" fmla="*/ 8655 w 17311"/>
                <a:gd name="connsiteY8" fmla="*/ 16320 h 1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1" h="16319">
                  <a:moveTo>
                    <a:pt x="8655" y="16320"/>
                  </a:moveTo>
                  <a:cubicBezTo>
                    <a:pt x="6145" y="16320"/>
                    <a:pt x="4030" y="15527"/>
                    <a:pt x="2445" y="13941"/>
                  </a:cubicBezTo>
                  <a:cubicBezTo>
                    <a:pt x="859" y="12356"/>
                    <a:pt x="0" y="10439"/>
                    <a:pt x="0" y="8193"/>
                  </a:cubicBezTo>
                  <a:cubicBezTo>
                    <a:pt x="0" y="5946"/>
                    <a:pt x="793" y="3964"/>
                    <a:pt x="2445" y="2379"/>
                  </a:cubicBezTo>
                  <a:cubicBezTo>
                    <a:pt x="4097" y="793"/>
                    <a:pt x="6145" y="0"/>
                    <a:pt x="8655" y="0"/>
                  </a:cubicBezTo>
                  <a:cubicBezTo>
                    <a:pt x="11166" y="0"/>
                    <a:pt x="13215" y="793"/>
                    <a:pt x="14866" y="2379"/>
                  </a:cubicBezTo>
                  <a:cubicBezTo>
                    <a:pt x="16452" y="3964"/>
                    <a:pt x="17311" y="5880"/>
                    <a:pt x="17311" y="8193"/>
                  </a:cubicBezTo>
                  <a:cubicBezTo>
                    <a:pt x="17311" y="10506"/>
                    <a:pt x="16518" y="12356"/>
                    <a:pt x="14866" y="13941"/>
                  </a:cubicBezTo>
                  <a:cubicBezTo>
                    <a:pt x="13215" y="15527"/>
                    <a:pt x="11166" y="16320"/>
                    <a:pt x="8655" y="1632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8031A4CA-D523-97AF-0557-154A5083888B}"/>
                </a:ext>
              </a:extLst>
            </p:cNvPr>
            <p:cNvSpPr/>
            <p:nvPr/>
          </p:nvSpPr>
          <p:spPr>
            <a:xfrm>
              <a:off x="2058026" y="1471452"/>
              <a:ext cx="55236" cy="78361"/>
            </a:xfrm>
            <a:custGeom>
              <a:avLst/>
              <a:gdLst>
                <a:gd name="connsiteX0" fmla="*/ 28543 w 55236"/>
                <a:gd name="connsiteY0" fmla="*/ 78164 h 78361"/>
                <a:gd name="connsiteX1" fmla="*/ 13809 w 55236"/>
                <a:gd name="connsiteY1" fmla="*/ 75323 h 78361"/>
                <a:gd name="connsiteX2" fmla="*/ 3766 w 55236"/>
                <a:gd name="connsiteY2" fmla="*/ 67130 h 78361"/>
                <a:gd name="connsiteX3" fmla="*/ 0 w 55236"/>
                <a:gd name="connsiteY3" fmla="*/ 54113 h 78361"/>
                <a:gd name="connsiteX4" fmla="*/ 14602 w 55236"/>
                <a:gd name="connsiteY4" fmla="*/ 54113 h 78361"/>
                <a:gd name="connsiteX5" fmla="*/ 18434 w 55236"/>
                <a:gd name="connsiteY5" fmla="*/ 63033 h 78361"/>
                <a:gd name="connsiteX6" fmla="*/ 28411 w 55236"/>
                <a:gd name="connsiteY6" fmla="*/ 66667 h 78361"/>
                <a:gd name="connsiteX7" fmla="*/ 37199 w 55236"/>
                <a:gd name="connsiteY7" fmla="*/ 64024 h 78361"/>
                <a:gd name="connsiteX8" fmla="*/ 40436 w 55236"/>
                <a:gd name="connsiteY8" fmla="*/ 56955 h 78361"/>
                <a:gd name="connsiteX9" fmla="*/ 37595 w 55236"/>
                <a:gd name="connsiteY9" fmla="*/ 49687 h 78361"/>
                <a:gd name="connsiteX10" fmla="*/ 29997 w 55236"/>
                <a:gd name="connsiteY10" fmla="*/ 45458 h 78361"/>
                <a:gd name="connsiteX11" fmla="*/ 19822 w 55236"/>
                <a:gd name="connsiteY11" fmla="*/ 42022 h 78361"/>
                <a:gd name="connsiteX12" fmla="*/ 6475 w 55236"/>
                <a:gd name="connsiteY12" fmla="*/ 34226 h 78361"/>
                <a:gd name="connsiteX13" fmla="*/ 1850 w 55236"/>
                <a:gd name="connsiteY13" fmla="*/ 21606 h 78361"/>
                <a:gd name="connsiteX14" fmla="*/ 5021 w 55236"/>
                <a:gd name="connsiteY14" fmla="*/ 10109 h 78361"/>
                <a:gd name="connsiteX15" fmla="*/ 14073 w 55236"/>
                <a:gd name="connsiteY15" fmla="*/ 2643 h 78361"/>
                <a:gd name="connsiteX16" fmla="*/ 27288 w 55236"/>
                <a:gd name="connsiteY16" fmla="*/ 0 h 78361"/>
                <a:gd name="connsiteX17" fmla="*/ 40635 w 55236"/>
                <a:gd name="connsiteY17" fmla="*/ 2709 h 78361"/>
                <a:gd name="connsiteX18" fmla="*/ 49753 w 55236"/>
                <a:gd name="connsiteY18" fmla="*/ 10307 h 78361"/>
                <a:gd name="connsiteX19" fmla="*/ 53254 w 55236"/>
                <a:gd name="connsiteY19" fmla="*/ 21870 h 78361"/>
                <a:gd name="connsiteX20" fmla="*/ 38454 w 55236"/>
                <a:gd name="connsiteY20" fmla="*/ 21870 h 78361"/>
                <a:gd name="connsiteX21" fmla="*/ 35349 w 55236"/>
                <a:gd name="connsiteY21" fmla="*/ 14800 h 78361"/>
                <a:gd name="connsiteX22" fmla="*/ 27090 w 55236"/>
                <a:gd name="connsiteY22" fmla="*/ 11695 h 78361"/>
                <a:gd name="connsiteX23" fmla="*/ 19491 w 55236"/>
                <a:gd name="connsiteY23" fmla="*/ 13941 h 78361"/>
                <a:gd name="connsiteX24" fmla="*/ 16386 w 55236"/>
                <a:gd name="connsiteY24" fmla="*/ 20681 h 78361"/>
                <a:gd name="connsiteX25" fmla="*/ 18765 w 55236"/>
                <a:gd name="connsiteY25" fmla="*/ 26693 h 78361"/>
                <a:gd name="connsiteX26" fmla="*/ 25240 w 55236"/>
                <a:gd name="connsiteY26" fmla="*/ 30459 h 78361"/>
                <a:gd name="connsiteX27" fmla="*/ 34688 w 55236"/>
                <a:gd name="connsiteY27" fmla="*/ 33697 h 78361"/>
                <a:gd name="connsiteX28" fmla="*/ 44929 w 55236"/>
                <a:gd name="connsiteY28" fmla="*/ 38256 h 78361"/>
                <a:gd name="connsiteX29" fmla="*/ 52395 w 55236"/>
                <a:gd name="connsiteY29" fmla="*/ 45128 h 78361"/>
                <a:gd name="connsiteX30" fmla="*/ 55237 w 55236"/>
                <a:gd name="connsiteY30" fmla="*/ 56096 h 78361"/>
                <a:gd name="connsiteX31" fmla="*/ 52197 w 55236"/>
                <a:gd name="connsiteY31" fmla="*/ 67130 h 78361"/>
                <a:gd name="connsiteX32" fmla="*/ 43211 w 55236"/>
                <a:gd name="connsiteY32" fmla="*/ 75257 h 78361"/>
                <a:gd name="connsiteX33" fmla="*/ 28609 w 55236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236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0" y="73407"/>
                    <a:pt x="6211" y="70698"/>
                    <a:pt x="3766" y="67130"/>
                  </a:cubicBezTo>
                  <a:cubicBezTo>
                    <a:pt x="1321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90" y="60588"/>
                    <a:pt x="18434" y="63033"/>
                  </a:cubicBezTo>
                  <a:cubicBezTo>
                    <a:pt x="20879" y="65478"/>
                    <a:pt x="24182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97" y="45458"/>
                  </a:cubicBezTo>
                  <a:cubicBezTo>
                    <a:pt x="26825" y="44401"/>
                    <a:pt x="23456" y="43211"/>
                    <a:pt x="19822" y="42022"/>
                  </a:cubicBezTo>
                  <a:cubicBezTo>
                    <a:pt x="14007" y="40040"/>
                    <a:pt x="9514" y="37397"/>
                    <a:pt x="6475" y="34226"/>
                  </a:cubicBezTo>
                  <a:cubicBezTo>
                    <a:pt x="3436" y="31054"/>
                    <a:pt x="1850" y="26825"/>
                    <a:pt x="1850" y="21606"/>
                  </a:cubicBezTo>
                  <a:cubicBezTo>
                    <a:pt x="1784" y="17113"/>
                    <a:pt x="2841" y="13281"/>
                    <a:pt x="5021" y="10109"/>
                  </a:cubicBezTo>
                  <a:cubicBezTo>
                    <a:pt x="7202" y="6938"/>
                    <a:pt x="10241" y="4427"/>
                    <a:pt x="14073" y="2643"/>
                  </a:cubicBezTo>
                  <a:cubicBezTo>
                    <a:pt x="17906" y="859"/>
                    <a:pt x="22266" y="0"/>
                    <a:pt x="27288" y="0"/>
                  </a:cubicBezTo>
                  <a:cubicBezTo>
                    <a:pt x="32309" y="0"/>
                    <a:pt x="36802" y="925"/>
                    <a:pt x="40635" y="2709"/>
                  </a:cubicBezTo>
                  <a:cubicBezTo>
                    <a:pt x="44467" y="4493"/>
                    <a:pt x="47506" y="7004"/>
                    <a:pt x="49753" y="10307"/>
                  </a:cubicBezTo>
                  <a:cubicBezTo>
                    <a:pt x="51933" y="13545"/>
                    <a:pt x="53122" y="17443"/>
                    <a:pt x="53254" y="21870"/>
                  </a:cubicBezTo>
                  <a:lnTo>
                    <a:pt x="38454" y="21870"/>
                  </a:lnTo>
                  <a:cubicBezTo>
                    <a:pt x="38388" y="19227"/>
                    <a:pt x="37331" y="16849"/>
                    <a:pt x="35349" y="14800"/>
                  </a:cubicBezTo>
                  <a:cubicBezTo>
                    <a:pt x="33367" y="12752"/>
                    <a:pt x="30592" y="11695"/>
                    <a:pt x="27090" y="11695"/>
                  </a:cubicBezTo>
                  <a:cubicBezTo>
                    <a:pt x="24050" y="11629"/>
                    <a:pt x="21540" y="12356"/>
                    <a:pt x="19491" y="13941"/>
                  </a:cubicBezTo>
                  <a:cubicBezTo>
                    <a:pt x="17443" y="15461"/>
                    <a:pt x="16386" y="17707"/>
                    <a:pt x="16386" y="20681"/>
                  </a:cubicBezTo>
                  <a:cubicBezTo>
                    <a:pt x="16386" y="23191"/>
                    <a:pt x="17179" y="25174"/>
                    <a:pt x="18765" y="26693"/>
                  </a:cubicBezTo>
                  <a:cubicBezTo>
                    <a:pt x="20350" y="28147"/>
                    <a:pt x="22531" y="29402"/>
                    <a:pt x="25240" y="30459"/>
                  </a:cubicBezTo>
                  <a:cubicBezTo>
                    <a:pt x="28015" y="31451"/>
                    <a:pt x="31120" y="32574"/>
                    <a:pt x="34688" y="33697"/>
                  </a:cubicBezTo>
                  <a:cubicBezTo>
                    <a:pt x="38454" y="35018"/>
                    <a:pt x="41890" y="36538"/>
                    <a:pt x="44929" y="38256"/>
                  </a:cubicBezTo>
                  <a:cubicBezTo>
                    <a:pt x="48035" y="39974"/>
                    <a:pt x="50479" y="42286"/>
                    <a:pt x="52395" y="45128"/>
                  </a:cubicBezTo>
                  <a:cubicBezTo>
                    <a:pt x="54245" y="47969"/>
                    <a:pt x="55237" y="51669"/>
                    <a:pt x="55237" y="56096"/>
                  </a:cubicBezTo>
                  <a:cubicBezTo>
                    <a:pt x="55237" y="60060"/>
                    <a:pt x="54245" y="63760"/>
                    <a:pt x="52197" y="67130"/>
                  </a:cubicBezTo>
                  <a:cubicBezTo>
                    <a:pt x="50149" y="70499"/>
                    <a:pt x="47176" y="73208"/>
                    <a:pt x="43211" y="75257"/>
                  </a:cubicBezTo>
                  <a:cubicBezTo>
                    <a:pt x="39247" y="77305"/>
                    <a:pt x="34358" y="78362"/>
                    <a:pt x="28609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A0E90431-33F0-B0FA-F8EF-6E29BE581F01}"/>
                </a:ext>
              </a:extLst>
            </p:cNvPr>
            <p:cNvSpPr/>
            <p:nvPr/>
          </p:nvSpPr>
          <p:spPr>
            <a:xfrm>
              <a:off x="2125817" y="1472575"/>
              <a:ext cx="70961" cy="75719"/>
            </a:xfrm>
            <a:custGeom>
              <a:avLst/>
              <a:gdLst>
                <a:gd name="connsiteX0" fmla="*/ 0 w 70961"/>
                <a:gd name="connsiteY0" fmla="*/ 75719 h 75719"/>
                <a:gd name="connsiteX1" fmla="*/ 27684 w 70961"/>
                <a:gd name="connsiteY1" fmla="*/ 0 h 75719"/>
                <a:gd name="connsiteX2" fmla="*/ 43278 w 70961"/>
                <a:gd name="connsiteY2" fmla="*/ 0 h 75719"/>
                <a:gd name="connsiteX3" fmla="*/ 70962 w 70961"/>
                <a:gd name="connsiteY3" fmla="*/ 75719 h 75719"/>
                <a:gd name="connsiteX4" fmla="*/ 56228 w 70961"/>
                <a:gd name="connsiteY4" fmla="*/ 75719 h 75719"/>
                <a:gd name="connsiteX5" fmla="*/ 50149 w 70961"/>
                <a:gd name="connsiteY5" fmla="*/ 58210 h 75719"/>
                <a:gd name="connsiteX6" fmla="*/ 20615 w 70961"/>
                <a:gd name="connsiteY6" fmla="*/ 58210 h 75719"/>
                <a:gd name="connsiteX7" fmla="*/ 14470 w 70961"/>
                <a:gd name="connsiteY7" fmla="*/ 75719 h 75719"/>
                <a:gd name="connsiteX8" fmla="*/ 0 w 70961"/>
                <a:gd name="connsiteY8" fmla="*/ 75719 h 75719"/>
                <a:gd name="connsiteX9" fmla="*/ 24447 w 70961"/>
                <a:gd name="connsiteY9" fmla="*/ 47374 h 75719"/>
                <a:gd name="connsiteX10" fmla="*/ 46383 w 70961"/>
                <a:gd name="connsiteY10" fmla="*/ 47374 h 75719"/>
                <a:gd name="connsiteX11" fmla="*/ 35349 w 70961"/>
                <a:gd name="connsiteY11" fmla="*/ 15923 h 75719"/>
                <a:gd name="connsiteX12" fmla="*/ 24447 w 70961"/>
                <a:gd name="connsiteY12" fmla="*/ 47374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61" h="75719">
                  <a:moveTo>
                    <a:pt x="0" y="75719"/>
                  </a:moveTo>
                  <a:lnTo>
                    <a:pt x="27684" y="0"/>
                  </a:lnTo>
                  <a:lnTo>
                    <a:pt x="43278" y="0"/>
                  </a:lnTo>
                  <a:lnTo>
                    <a:pt x="70962" y="75719"/>
                  </a:lnTo>
                  <a:lnTo>
                    <a:pt x="56228" y="75719"/>
                  </a:lnTo>
                  <a:lnTo>
                    <a:pt x="50149" y="58210"/>
                  </a:lnTo>
                  <a:lnTo>
                    <a:pt x="20615" y="58210"/>
                  </a:lnTo>
                  <a:lnTo>
                    <a:pt x="14470" y="75719"/>
                  </a:lnTo>
                  <a:lnTo>
                    <a:pt x="0" y="75719"/>
                  </a:lnTo>
                  <a:close/>
                  <a:moveTo>
                    <a:pt x="24447" y="47374"/>
                  </a:moveTo>
                  <a:lnTo>
                    <a:pt x="46383" y="47374"/>
                  </a:lnTo>
                  <a:lnTo>
                    <a:pt x="35349" y="15923"/>
                  </a:lnTo>
                  <a:lnTo>
                    <a:pt x="24447" y="4737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78FFE246-0A46-6A96-E7A5-FC885E5ECC00}"/>
                </a:ext>
              </a:extLst>
            </p:cNvPr>
            <p:cNvSpPr/>
            <p:nvPr/>
          </p:nvSpPr>
          <p:spPr>
            <a:xfrm>
              <a:off x="2196580" y="1472575"/>
              <a:ext cx="72349" cy="75719"/>
            </a:xfrm>
            <a:custGeom>
              <a:avLst/>
              <a:gdLst>
                <a:gd name="connsiteX0" fmla="*/ 27684 w 72349"/>
                <a:gd name="connsiteY0" fmla="*/ 75719 h 75719"/>
                <a:gd name="connsiteX1" fmla="*/ 0 w 72349"/>
                <a:gd name="connsiteY1" fmla="*/ 0 h 75719"/>
                <a:gd name="connsiteX2" fmla="*/ 14800 w 72349"/>
                <a:gd name="connsiteY2" fmla="*/ 0 h 75719"/>
                <a:gd name="connsiteX3" fmla="*/ 36208 w 72349"/>
                <a:gd name="connsiteY3" fmla="*/ 61580 h 75719"/>
                <a:gd name="connsiteX4" fmla="*/ 57747 w 72349"/>
                <a:gd name="connsiteY4" fmla="*/ 0 h 75719"/>
                <a:gd name="connsiteX5" fmla="*/ 72349 w 72349"/>
                <a:gd name="connsiteY5" fmla="*/ 0 h 75719"/>
                <a:gd name="connsiteX6" fmla="*/ 44665 w 72349"/>
                <a:gd name="connsiteY6" fmla="*/ 75719 h 75719"/>
                <a:gd name="connsiteX7" fmla="*/ 27684 w 72349"/>
                <a:gd name="connsiteY7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49" h="75719">
                  <a:moveTo>
                    <a:pt x="27684" y="75719"/>
                  </a:moveTo>
                  <a:lnTo>
                    <a:pt x="0" y="0"/>
                  </a:lnTo>
                  <a:lnTo>
                    <a:pt x="14800" y="0"/>
                  </a:lnTo>
                  <a:lnTo>
                    <a:pt x="36208" y="61580"/>
                  </a:lnTo>
                  <a:lnTo>
                    <a:pt x="57747" y="0"/>
                  </a:lnTo>
                  <a:lnTo>
                    <a:pt x="72349" y="0"/>
                  </a:lnTo>
                  <a:lnTo>
                    <a:pt x="44665" y="75719"/>
                  </a:lnTo>
                  <a:lnTo>
                    <a:pt x="27684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23372790-8224-EF26-9CCE-69D86724AB59}"/>
                </a:ext>
              </a:extLst>
            </p:cNvPr>
            <p:cNvSpPr/>
            <p:nvPr/>
          </p:nvSpPr>
          <p:spPr>
            <a:xfrm>
              <a:off x="2283267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75 w 49422"/>
                <a:gd name="connsiteY4" fmla="*/ 11166 h 75719"/>
                <a:gd name="connsiteX5" fmla="*/ 13875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75 w 49422"/>
                <a:gd name="connsiteY8" fmla="*/ 42749 h 75719"/>
                <a:gd name="connsiteX9" fmla="*/ 13875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75" y="11166"/>
                  </a:lnTo>
                  <a:lnTo>
                    <a:pt x="13875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75" y="42749"/>
                  </a:lnTo>
                  <a:lnTo>
                    <a:pt x="13875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BFBA7101-9BC3-EDF5-039E-04AB1161DF3E}"/>
                </a:ext>
              </a:extLst>
            </p:cNvPr>
            <p:cNvSpPr/>
            <p:nvPr/>
          </p:nvSpPr>
          <p:spPr>
            <a:xfrm>
              <a:off x="2382376" y="1472575"/>
              <a:ext cx="47374" cy="75719"/>
            </a:xfrm>
            <a:custGeom>
              <a:avLst/>
              <a:gdLst>
                <a:gd name="connsiteX0" fmla="*/ 0 w 47374"/>
                <a:gd name="connsiteY0" fmla="*/ 75719 h 75719"/>
                <a:gd name="connsiteX1" fmla="*/ 0 w 47374"/>
                <a:gd name="connsiteY1" fmla="*/ 0 h 75719"/>
                <a:gd name="connsiteX2" fmla="*/ 13809 w 47374"/>
                <a:gd name="connsiteY2" fmla="*/ 0 h 75719"/>
                <a:gd name="connsiteX3" fmla="*/ 13809 w 47374"/>
                <a:gd name="connsiteY3" fmla="*/ 64883 h 75719"/>
                <a:gd name="connsiteX4" fmla="*/ 47374 w 47374"/>
                <a:gd name="connsiteY4" fmla="*/ 64883 h 75719"/>
                <a:gd name="connsiteX5" fmla="*/ 47374 w 47374"/>
                <a:gd name="connsiteY5" fmla="*/ 75719 h 75719"/>
                <a:gd name="connsiteX6" fmla="*/ 0 w 47374"/>
                <a:gd name="connsiteY6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4" h="75719">
                  <a:moveTo>
                    <a:pt x="0" y="75719"/>
                  </a:moveTo>
                  <a:lnTo>
                    <a:pt x="0" y="0"/>
                  </a:lnTo>
                  <a:lnTo>
                    <a:pt x="13809" y="0"/>
                  </a:lnTo>
                  <a:lnTo>
                    <a:pt x="13809" y="64883"/>
                  </a:lnTo>
                  <a:lnTo>
                    <a:pt x="47374" y="64883"/>
                  </a:lnTo>
                  <a:lnTo>
                    <a:pt x="47374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713703FF-7B26-07D6-5F4D-62C28512E181}"/>
                </a:ext>
              </a:extLst>
            </p:cNvPr>
            <p:cNvSpPr/>
            <p:nvPr/>
          </p:nvSpPr>
          <p:spPr>
            <a:xfrm>
              <a:off x="2447325" y="1472575"/>
              <a:ext cx="13875" cy="75719"/>
            </a:xfrm>
            <a:custGeom>
              <a:avLst/>
              <a:gdLst>
                <a:gd name="connsiteX0" fmla="*/ 0 w 13875"/>
                <a:gd name="connsiteY0" fmla="*/ 0 h 75719"/>
                <a:gd name="connsiteX1" fmla="*/ 13875 w 13875"/>
                <a:gd name="connsiteY1" fmla="*/ 0 h 75719"/>
                <a:gd name="connsiteX2" fmla="*/ 13875 w 13875"/>
                <a:gd name="connsiteY2" fmla="*/ 75719 h 75719"/>
                <a:gd name="connsiteX3" fmla="*/ 0 w 13875"/>
                <a:gd name="connsiteY3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5" h="75719">
                  <a:moveTo>
                    <a:pt x="0" y="0"/>
                  </a:moveTo>
                  <a:lnTo>
                    <a:pt x="13875" y="0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6B525753-A45C-F21D-D616-AA339AB8D8C9}"/>
                </a:ext>
              </a:extLst>
            </p:cNvPr>
            <p:cNvSpPr/>
            <p:nvPr/>
          </p:nvSpPr>
          <p:spPr>
            <a:xfrm>
              <a:off x="2475604" y="1472575"/>
              <a:ext cx="72349" cy="75719"/>
            </a:xfrm>
            <a:custGeom>
              <a:avLst/>
              <a:gdLst>
                <a:gd name="connsiteX0" fmla="*/ 27684 w 72349"/>
                <a:gd name="connsiteY0" fmla="*/ 75719 h 75719"/>
                <a:gd name="connsiteX1" fmla="*/ 0 w 72349"/>
                <a:gd name="connsiteY1" fmla="*/ 0 h 75719"/>
                <a:gd name="connsiteX2" fmla="*/ 14800 w 72349"/>
                <a:gd name="connsiteY2" fmla="*/ 0 h 75719"/>
                <a:gd name="connsiteX3" fmla="*/ 36208 w 72349"/>
                <a:gd name="connsiteY3" fmla="*/ 61580 h 75719"/>
                <a:gd name="connsiteX4" fmla="*/ 57747 w 72349"/>
                <a:gd name="connsiteY4" fmla="*/ 0 h 75719"/>
                <a:gd name="connsiteX5" fmla="*/ 72349 w 72349"/>
                <a:gd name="connsiteY5" fmla="*/ 0 h 75719"/>
                <a:gd name="connsiteX6" fmla="*/ 44665 w 72349"/>
                <a:gd name="connsiteY6" fmla="*/ 75719 h 75719"/>
                <a:gd name="connsiteX7" fmla="*/ 27684 w 72349"/>
                <a:gd name="connsiteY7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49" h="75719">
                  <a:moveTo>
                    <a:pt x="27684" y="75719"/>
                  </a:moveTo>
                  <a:lnTo>
                    <a:pt x="0" y="0"/>
                  </a:lnTo>
                  <a:lnTo>
                    <a:pt x="14800" y="0"/>
                  </a:lnTo>
                  <a:lnTo>
                    <a:pt x="36208" y="61580"/>
                  </a:lnTo>
                  <a:lnTo>
                    <a:pt x="57747" y="0"/>
                  </a:lnTo>
                  <a:lnTo>
                    <a:pt x="72349" y="0"/>
                  </a:lnTo>
                  <a:lnTo>
                    <a:pt x="44665" y="75719"/>
                  </a:lnTo>
                  <a:lnTo>
                    <a:pt x="27684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2D58617A-6BA1-111C-01E6-B6033131C7AB}"/>
                </a:ext>
              </a:extLst>
            </p:cNvPr>
            <p:cNvSpPr/>
            <p:nvPr/>
          </p:nvSpPr>
          <p:spPr>
            <a:xfrm>
              <a:off x="2562292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75 w 49422"/>
                <a:gd name="connsiteY4" fmla="*/ 11166 h 75719"/>
                <a:gd name="connsiteX5" fmla="*/ 13875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75 w 49422"/>
                <a:gd name="connsiteY8" fmla="*/ 42749 h 75719"/>
                <a:gd name="connsiteX9" fmla="*/ 13875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75" y="11166"/>
                  </a:lnTo>
                  <a:lnTo>
                    <a:pt x="13875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75" y="42749"/>
                  </a:lnTo>
                  <a:lnTo>
                    <a:pt x="13875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AE9F23C4-80A4-8FD8-EDBE-841966D2FDB1}"/>
                </a:ext>
              </a:extLst>
            </p:cNvPr>
            <p:cNvSpPr/>
            <p:nvPr/>
          </p:nvSpPr>
          <p:spPr>
            <a:xfrm>
              <a:off x="2627571" y="1471452"/>
              <a:ext cx="55170" cy="78361"/>
            </a:xfrm>
            <a:custGeom>
              <a:avLst/>
              <a:gdLst>
                <a:gd name="connsiteX0" fmla="*/ 28543 w 55170"/>
                <a:gd name="connsiteY0" fmla="*/ 78164 h 78361"/>
                <a:gd name="connsiteX1" fmla="*/ 13809 w 55170"/>
                <a:gd name="connsiteY1" fmla="*/ 75323 h 78361"/>
                <a:gd name="connsiteX2" fmla="*/ 3766 w 55170"/>
                <a:gd name="connsiteY2" fmla="*/ 67130 h 78361"/>
                <a:gd name="connsiteX3" fmla="*/ 0 w 55170"/>
                <a:gd name="connsiteY3" fmla="*/ 54113 h 78361"/>
                <a:gd name="connsiteX4" fmla="*/ 14602 w 55170"/>
                <a:gd name="connsiteY4" fmla="*/ 54113 h 78361"/>
                <a:gd name="connsiteX5" fmla="*/ 18434 w 55170"/>
                <a:gd name="connsiteY5" fmla="*/ 63033 h 78361"/>
                <a:gd name="connsiteX6" fmla="*/ 28411 w 55170"/>
                <a:gd name="connsiteY6" fmla="*/ 66667 h 78361"/>
                <a:gd name="connsiteX7" fmla="*/ 37199 w 55170"/>
                <a:gd name="connsiteY7" fmla="*/ 64024 h 78361"/>
                <a:gd name="connsiteX8" fmla="*/ 40436 w 55170"/>
                <a:gd name="connsiteY8" fmla="*/ 56955 h 78361"/>
                <a:gd name="connsiteX9" fmla="*/ 37595 w 55170"/>
                <a:gd name="connsiteY9" fmla="*/ 49687 h 78361"/>
                <a:gd name="connsiteX10" fmla="*/ 29931 w 55170"/>
                <a:gd name="connsiteY10" fmla="*/ 45458 h 78361"/>
                <a:gd name="connsiteX11" fmla="*/ 19756 w 55170"/>
                <a:gd name="connsiteY11" fmla="*/ 42022 h 78361"/>
                <a:gd name="connsiteX12" fmla="*/ 6409 w 55170"/>
                <a:gd name="connsiteY12" fmla="*/ 34226 h 78361"/>
                <a:gd name="connsiteX13" fmla="*/ 1784 w 55170"/>
                <a:gd name="connsiteY13" fmla="*/ 21606 h 78361"/>
                <a:gd name="connsiteX14" fmla="*/ 4955 w 55170"/>
                <a:gd name="connsiteY14" fmla="*/ 10109 h 78361"/>
                <a:gd name="connsiteX15" fmla="*/ 14007 w 55170"/>
                <a:gd name="connsiteY15" fmla="*/ 2643 h 78361"/>
                <a:gd name="connsiteX16" fmla="*/ 27222 w 55170"/>
                <a:gd name="connsiteY16" fmla="*/ 0 h 78361"/>
                <a:gd name="connsiteX17" fmla="*/ 40568 w 55170"/>
                <a:gd name="connsiteY17" fmla="*/ 2709 h 78361"/>
                <a:gd name="connsiteX18" fmla="*/ 49686 w 55170"/>
                <a:gd name="connsiteY18" fmla="*/ 10307 h 78361"/>
                <a:gd name="connsiteX19" fmla="*/ 53188 w 55170"/>
                <a:gd name="connsiteY19" fmla="*/ 21870 h 78361"/>
                <a:gd name="connsiteX20" fmla="*/ 38388 w 55170"/>
                <a:gd name="connsiteY20" fmla="*/ 21870 h 78361"/>
                <a:gd name="connsiteX21" fmla="*/ 35283 w 55170"/>
                <a:gd name="connsiteY21" fmla="*/ 14800 h 78361"/>
                <a:gd name="connsiteX22" fmla="*/ 27024 w 55170"/>
                <a:gd name="connsiteY22" fmla="*/ 11695 h 78361"/>
                <a:gd name="connsiteX23" fmla="*/ 19425 w 55170"/>
                <a:gd name="connsiteY23" fmla="*/ 13941 h 78361"/>
                <a:gd name="connsiteX24" fmla="*/ 16320 w 55170"/>
                <a:gd name="connsiteY24" fmla="*/ 20681 h 78361"/>
                <a:gd name="connsiteX25" fmla="*/ 18698 w 55170"/>
                <a:gd name="connsiteY25" fmla="*/ 26693 h 78361"/>
                <a:gd name="connsiteX26" fmla="*/ 25174 w 55170"/>
                <a:gd name="connsiteY26" fmla="*/ 30459 h 78361"/>
                <a:gd name="connsiteX27" fmla="*/ 34622 w 55170"/>
                <a:gd name="connsiteY27" fmla="*/ 33697 h 78361"/>
                <a:gd name="connsiteX28" fmla="*/ 44863 w 55170"/>
                <a:gd name="connsiteY28" fmla="*/ 38256 h 78361"/>
                <a:gd name="connsiteX29" fmla="*/ 52329 w 55170"/>
                <a:gd name="connsiteY29" fmla="*/ 45128 h 78361"/>
                <a:gd name="connsiteX30" fmla="*/ 55171 w 55170"/>
                <a:gd name="connsiteY30" fmla="*/ 56096 h 78361"/>
                <a:gd name="connsiteX31" fmla="*/ 52131 w 55170"/>
                <a:gd name="connsiteY31" fmla="*/ 67130 h 78361"/>
                <a:gd name="connsiteX32" fmla="*/ 43145 w 55170"/>
                <a:gd name="connsiteY32" fmla="*/ 75257 h 78361"/>
                <a:gd name="connsiteX33" fmla="*/ 28543 w 55170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170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1" y="73407"/>
                    <a:pt x="6211" y="70698"/>
                    <a:pt x="3766" y="67130"/>
                  </a:cubicBezTo>
                  <a:cubicBezTo>
                    <a:pt x="1322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89" y="60588"/>
                    <a:pt x="18434" y="63033"/>
                  </a:cubicBezTo>
                  <a:cubicBezTo>
                    <a:pt x="20879" y="65478"/>
                    <a:pt x="24183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31" y="45458"/>
                  </a:cubicBezTo>
                  <a:cubicBezTo>
                    <a:pt x="26759" y="44401"/>
                    <a:pt x="23390" y="43211"/>
                    <a:pt x="19756" y="42022"/>
                  </a:cubicBezTo>
                  <a:cubicBezTo>
                    <a:pt x="13941" y="40040"/>
                    <a:pt x="9448" y="37397"/>
                    <a:pt x="6409" y="34226"/>
                  </a:cubicBezTo>
                  <a:cubicBezTo>
                    <a:pt x="3370" y="31054"/>
                    <a:pt x="1784" y="26825"/>
                    <a:pt x="1784" y="21606"/>
                  </a:cubicBezTo>
                  <a:cubicBezTo>
                    <a:pt x="1718" y="17113"/>
                    <a:pt x="2775" y="13281"/>
                    <a:pt x="4955" y="10109"/>
                  </a:cubicBezTo>
                  <a:cubicBezTo>
                    <a:pt x="7136" y="6938"/>
                    <a:pt x="10175" y="4427"/>
                    <a:pt x="14007" y="2643"/>
                  </a:cubicBezTo>
                  <a:cubicBezTo>
                    <a:pt x="17840" y="859"/>
                    <a:pt x="22200" y="0"/>
                    <a:pt x="27222" y="0"/>
                  </a:cubicBezTo>
                  <a:cubicBezTo>
                    <a:pt x="32243" y="0"/>
                    <a:pt x="36736" y="925"/>
                    <a:pt x="40568" y="2709"/>
                  </a:cubicBezTo>
                  <a:cubicBezTo>
                    <a:pt x="44401" y="4493"/>
                    <a:pt x="47440" y="7004"/>
                    <a:pt x="49686" y="10307"/>
                  </a:cubicBezTo>
                  <a:cubicBezTo>
                    <a:pt x="51867" y="13545"/>
                    <a:pt x="53056" y="17443"/>
                    <a:pt x="53188" y="21870"/>
                  </a:cubicBezTo>
                  <a:lnTo>
                    <a:pt x="38388" y="21870"/>
                  </a:lnTo>
                  <a:cubicBezTo>
                    <a:pt x="38322" y="19227"/>
                    <a:pt x="37265" y="16849"/>
                    <a:pt x="35283" y="14800"/>
                  </a:cubicBezTo>
                  <a:cubicBezTo>
                    <a:pt x="33301" y="12752"/>
                    <a:pt x="30525" y="11695"/>
                    <a:pt x="27024" y="11695"/>
                  </a:cubicBezTo>
                  <a:cubicBezTo>
                    <a:pt x="23984" y="11629"/>
                    <a:pt x="21474" y="12356"/>
                    <a:pt x="19425" y="13941"/>
                  </a:cubicBezTo>
                  <a:cubicBezTo>
                    <a:pt x="17377" y="15461"/>
                    <a:pt x="16320" y="17707"/>
                    <a:pt x="16320" y="20681"/>
                  </a:cubicBezTo>
                  <a:cubicBezTo>
                    <a:pt x="16320" y="23191"/>
                    <a:pt x="17113" y="25174"/>
                    <a:pt x="18698" y="26693"/>
                  </a:cubicBezTo>
                  <a:cubicBezTo>
                    <a:pt x="20284" y="28147"/>
                    <a:pt x="22465" y="29402"/>
                    <a:pt x="25174" y="30459"/>
                  </a:cubicBezTo>
                  <a:cubicBezTo>
                    <a:pt x="27949" y="31451"/>
                    <a:pt x="31054" y="32574"/>
                    <a:pt x="34622" y="33697"/>
                  </a:cubicBezTo>
                  <a:cubicBezTo>
                    <a:pt x="38388" y="35018"/>
                    <a:pt x="41824" y="36538"/>
                    <a:pt x="44863" y="38256"/>
                  </a:cubicBezTo>
                  <a:cubicBezTo>
                    <a:pt x="47969" y="39974"/>
                    <a:pt x="50479" y="42286"/>
                    <a:pt x="52329" y="45128"/>
                  </a:cubicBezTo>
                  <a:cubicBezTo>
                    <a:pt x="54180" y="47969"/>
                    <a:pt x="55171" y="51669"/>
                    <a:pt x="55171" y="56096"/>
                  </a:cubicBezTo>
                  <a:cubicBezTo>
                    <a:pt x="55171" y="60060"/>
                    <a:pt x="54180" y="63760"/>
                    <a:pt x="52131" y="67130"/>
                  </a:cubicBezTo>
                  <a:cubicBezTo>
                    <a:pt x="50083" y="70499"/>
                    <a:pt x="47110" y="73208"/>
                    <a:pt x="43145" y="75257"/>
                  </a:cubicBezTo>
                  <a:cubicBezTo>
                    <a:pt x="39181" y="77305"/>
                    <a:pt x="34292" y="78362"/>
                    <a:pt x="28543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69EE3DF3-EE2C-4981-3B74-1752DC44DD24}"/>
                </a:ext>
              </a:extLst>
            </p:cNvPr>
            <p:cNvSpPr/>
            <p:nvPr/>
          </p:nvSpPr>
          <p:spPr>
            <a:xfrm>
              <a:off x="2697212" y="1532701"/>
              <a:ext cx="17310" cy="16319"/>
            </a:xfrm>
            <a:custGeom>
              <a:avLst/>
              <a:gdLst>
                <a:gd name="connsiteX0" fmla="*/ 8655 w 17310"/>
                <a:gd name="connsiteY0" fmla="*/ 16320 h 16319"/>
                <a:gd name="connsiteX1" fmla="*/ 2445 w 17310"/>
                <a:gd name="connsiteY1" fmla="*/ 13941 h 16319"/>
                <a:gd name="connsiteX2" fmla="*/ 0 w 17310"/>
                <a:gd name="connsiteY2" fmla="*/ 8193 h 16319"/>
                <a:gd name="connsiteX3" fmla="*/ 2445 w 17310"/>
                <a:gd name="connsiteY3" fmla="*/ 2379 h 16319"/>
                <a:gd name="connsiteX4" fmla="*/ 8655 w 17310"/>
                <a:gd name="connsiteY4" fmla="*/ 0 h 16319"/>
                <a:gd name="connsiteX5" fmla="*/ 14866 w 17310"/>
                <a:gd name="connsiteY5" fmla="*/ 2379 h 16319"/>
                <a:gd name="connsiteX6" fmla="*/ 17311 w 17310"/>
                <a:gd name="connsiteY6" fmla="*/ 8193 h 16319"/>
                <a:gd name="connsiteX7" fmla="*/ 14866 w 17310"/>
                <a:gd name="connsiteY7" fmla="*/ 13941 h 16319"/>
                <a:gd name="connsiteX8" fmla="*/ 8655 w 17310"/>
                <a:gd name="connsiteY8" fmla="*/ 16320 h 1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0" h="16319">
                  <a:moveTo>
                    <a:pt x="8655" y="16320"/>
                  </a:moveTo>
                  <a:cubicBezTo>
                    <a:pt x="6145" y="16320"/>
                    <a:pt x="4030" y="15527"/>
                    <a:pt x="2445" y="13941"/>
                  </a:cubicBezTo>
                  <a:cubicBezTo>
                    <a:pt x="859" y="12356"/>
                    <a:pt x="0" y="10439"/>
                    <a:pt x="0" y="8193"/>
                  </a:cubicBezTo>
                  <a:cubicBezTo>
                    <a:pt x="0" y="5946"/>
                    <a:pt x="793" y="3964"/>
                    <a:pt x="2445" y="2379"/>
                  </a:cubicBezTo>
                  <a:cubicBezTo>
                    <a:pt x="4096" y="793"/>
                    <a:pt x="6145" y="0"/>
                    <a:pt x="8655" y="0"/>
                  </a:cubicBezTo>
                  <a:cubicBezTo>
                    <a:pt x="11166" y="0"/>
                    <a:pt x="13215" y="793"/>
                    <a:pt x="14866" y="2379"/>
                  </a:cubicBezTo>
                  <a:cubicBezTo>
                    <a:pt x="16452" y="3964"/>
                    <a:pt x="17311" y="5880"/>
                    <a:pt x="17311" y="8193"/>
                  </a:cubicBezTo>
                  <a:cubicBezTo>
                    <a:pt x="17311" y="10506"/>
                    <a:pt x="16518" y="12356"/>
                    <a:pt x="14866" y="13941"/>
                  </a:cubicBezTo>
                  <a:cubicBezTo>
                    <a:pt x="13215" y="15527"/>
                    <a:pt x="11166" y="16320"/>
                    <a:pt x="8655" y="1632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8E778818-447C-9960-D324-AC481F4958EB}"/>
                </a:ext>
              </a:extLst>
            </p:cNvPr>
            <p:cNvSpPr/>
            <p:nvPr/>
          </p:nvSpPr>
          <p:spPr>
            <a:xfrm>
              <a:off x="1324555" y="1006037"/>
              <a:ext cx="332146" cy="368750"/>
            </a:xfrm>
            <a:custGeom>
              <a:avLst/>
              <a:gdLst>
                <a:gd name="connsiteX0" fmla="*/ 207137 w 332146"/>
                <a:gd name="connsiteY0" fmla="*/ 0 h 368750"/>
                <a:gd name="connsiteX1" fmla="*/ 113116 w 332146"/>
                <a:gd name="connsiteY1" fmla="*/ 38256 h 368750"/>
                <a:gd name="connsiteX2" fmla="*/ 97721 w 332146"/>
                <a:gd name="connsiteY2" fmla="*/ 33102 h 368750"/>
                <a:gd name="connsiteX3" fmla="*/ 97721 w 332146"/>
                <a:gd name="connsiteY3" fmla="*/ 20813 h 368750"/>
                <a:gd name="connsiteX4" fmla="*/ 83714 w 332146"/>
                <a:gd name="connsiteY4" fmla="*/ 6805 h 368750"/>
                <a:gd name="connsiteX5" fmla="*/ 14007 w 332146"/>
                <a:gd name="connsiteY5" fmla="*/ 6805 h 368750"/>
                <a:gd name="connsiteX6" fmla="*/ 0 w 332146"/>
                <a:gd name="connsiteY6" fmla="*/ 20813 h 368750"/>
                <a:gd name="connsiteX7" fmla="*/ 0 w 332146"/>
                <a:gd name="connsiteY7" fmla="*/ 354743 h 368750"/>
                <a:gd name="connsiteX8" fmla="*/ 14007 w 332146"/>
                <a:gd name="connsiteY8" fmla="*/ 368751 h 368750"/>
                <a:gd name="connsiteX9" fmla="*/ 83714 w 332146"/>
                <a:gd name="connsiteY9" fmla="*/ 368751 h 368750"/>
                <a:gd name="connsiteX10" fmla="*/ 97721 w 332146"/>
                <a:gd name="connsiteY10" fmla="*/ 354743 h 368750"/>
                <a:gd name="connsiteX11" fmla="*/ 97721 w 332146"/>
                <a:gd name="connsiteY11" fmla="*/ 163331 h 368750"/>
                <a:gd name="connsiteX12" fmla="*/ 169476 w 332146"/>
                <a:gd name="connsiteY12" fmla="*/ 81666 h 368750"/>
                <a:gd name="connsiteX13" fmla="*/ 234095 w 332146"/>
                <a:gd name="connsiteY13" fmla="*/ 156195 h 368750"/>
                <a:gd name="connsiteX14" fmla="*/ 234095 w 332146"/>
                <a:gd name="connsiteY14" fmla="*/ 354743 h 368750"/>
                <a:gd name="connsiteX15" fmla="*/ 248102 w 332146"/>
                <a:gd name="connsiteY15" fmla="*/ 368751 h 368750"/>
                <a:gd name="connsiteX16" fmla="*/ 318139 w 332146"/>
                <a:gd name="connsiteY16" fmla="*/ 368751 h 368750"/>
                <a:gd name="connsiteX17" fmla="*/ 332147 w 332146"/>
                <a:gd name="connsiteY17" fmla="*/ 354743 h 368750"/>
                <a:gd name="connsiteX18" fmla="*/ 332147 w 332146"/>
                <a:gd name="connsiteY18" fmla="*/ 138752 h 368750"/>
                <a:gd name="connsiteX19" fmla="*/ 207071 w 332146"/>
                <a:gd name="connsiteY19" fmla="*/ 0 h 3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2146" h="368750">
                  <a:moveTo>
                    <a:pt x="207137" y="0"/>
                  </a:moveTo>
                  <a:cubicBezTo>
                    <a:pt x="168155" y="0"/>
                    <a:pt x="136704" y="14007"/>
                    <a:pt x="113116" y="38256"/>
                  </a:cubicBezTo>
                  <a:cubicBezTo>
                    <a:pt x="104593" y="47506"/>
                    <a:pt x="97721" y="45788"/>
                    <a:pt x="97721" y="33102"/>
                  </a:cubicBezTo>
                  <a:lnTo>
                    <a:pt x="97721" y="20813"/>
                  </a:lnTo>
                  <a:cubicBezTo>
                    <a:pt x="97721" y="11959"/>
                    <a:pt x="92964" y="6805"/>
                    <a:pt x="83714" y="6805"/>
                  </a:cubicBezTo>
                  <a:lnTo>
                    <a:pt x="14007" y="6805"/>
                  </a:lnTo>
                  <a:cubicBezTo>
                    <a:pt x="4757" y="6805"/>
                    <a:pt x="0" y="11959"/>
                    <a:pt x="0" y="20813"/>
                  </a:cubicBezTo>
                  <a:lnTo>
                    <a:pt x="0" y="354743"/>
                  </a:lnTo>
                  <a:cubicBezTo>
                    <a:pt x="0" y="363993"/>
                    <a:pt x="4757" y="368751"/>
                    <a:pt x="14007" y="368751"/>
                  </a:cubicBezTo>
                  <a:lnTo>
                    <a:pt x="83714" y="368751"/>
                  </a:lnTo>
                  <a:cubicBezTo>
                    <a:pt x="92964" y="368751"/>
                    <a:pt x="97721" y="363993"/>
                    <a:pt x="97721" y="354743"/>
                  </a:cubicBezTo>
                  <a:lnTo>
                    <a:pt x="97721" y="163331"/>
                  </a:lnTo>
                  <a:cubicBezTo>
                    <a:pt x="98052" y="107962"/>
                    <a:pt x="128115" y="81666"/>
                    <a:pt x="169476" y="81666"/>
                  </a:cubicBezTo>
                  <a:cubicBezTo>
                    <a:pt x="207071" y="81666"/>
                    <a:pt x="234095" y="98382"/>
                    <a:pt x="234095" y="156195"/>
                  </a:cubicBezTo>
                  <a:lnTo>
                    <a:pt x="234095" y="354743"/>
                  </a:lnTo>
                  <a:cubicBezTo>
                    <a:pt x="234095" y="363993"/>
                    <a:pt x="238852" y="368751"/>
                    <a:pt x="248102" y="368751"/>
                  </a:cubicBezTo>
                  <a:lnTo>
                    <a:pt x="318139" y="368751"/>
                  </a:lnTo>
                  <a:cubicBezTo>
                    <a:pt x="327389" y="368751"/>
                    <a:pt x="332147" y="363993"/>
                    <a:pt x="332147" y="354743"/>
                  </a:cubicBezTo>
                  <a:lnTo>
                    <a:pt x="332147" y="138752"/>
                  </a:lnTo>
                  <a:cubicBezTo>
                    <a:pt x="332147" y="48167"/>
                    <a:pt x="284310" y="0"/>
                    <a:pt x="207071" y="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198B5B3B-EFCB-FAC5-7032-DD743EB021A2}"/>
                </a:ext>
              </a:extLst>
            </p:cNvPr>
            <p:cNvSpPr/>
            <p:nvPr/>
          </p:nvSpPr>
          <p:spPr>
            <a:xfrm>
              <a:off x="1732156" y="1005839"/>
              <a:ext cx="534526" cy="368948"/>
            </a:xfrm>
            <a:custGeom>
              <a:avLst/>
              <a:gdLst>
                <a:gd name="connsiteX0" fmla="*/ 412887 w 534526"/>
                <a:gd name="connsiteY0" fmla="*/ 198 h 368948"/>
                <a:gd name="connsiteX1" fmla="*/ 313448 w 534526"/>
                <a:gd name="connsiteY1" fmla="*/ 45656 h 368948"/>
                <a:gd name="connsiteX2" fmla="*/ 296335 w 534526"/>
                <a:gd name="connsiteY2" fmla="*/ 44665 h 368948"/>
                <a:gd name="connsiteX3" fmla="*/ 201984 w 534526"/>
                <a:gd name="connsiteY3" fmla="*/ 198 h 368948"/>
                <a:gd name="connsiteX4" fmla="*/ 112786 w 534526"/>
                <a:gd name="connsiteY4" fmla="*/ 39181 h 368948"/>
                <a:gd name="connsiteX5" fmla="*/ 97391 w 534526"/>
                <a:gd name="connsiteY5" fmla="*/ 34027 h 368948"/>
                <a:gd name="connsiteX6" fmla="*/ 97391 w 534526"/>
                <a:gd name="connsiteY6" fmla="*/ 21011 h 368948"/>
                <a:gd name="connsiteX7" fmla="*/ 83383 w 534526"/>
                <a:gd name="connsiteY7" fmla="*/ 7004 h 368948"/>
                <a:gd name="connsiteX8" fmla="*/ 14007 w 534526"/>
                <a:gd name="connsiteY8" fmla="*/ 7004 h 368948"/>
                <a:gd name="connsiteX9" fmla="*/ 0 w 534526"/>
                <a:gd name="connsiteY9" fmla="*/ 21011 h 368948"/>
                <a:gd name="connsiteX10" fmla="*/ 0 w 534526"/>
                <a:gd name="connsiteY10" fmla="*/ 354941 h 368948"/>
                <a:gd name="connsiteX11" fmla="*/ 14007 w 534526"/>
                <a:gd name="connsiteY11" fmla="*/ 368949 h 368948"/>
                <a:gd name="connsiteX12" fmla="*/ 83383 w 534526"/>
                <a:gd name="connsiteY12" fmla="*/ 368949 h 368948"/>
                <a:gd name="connsiteX13" fmla="*/ 97391 w 534526"/>
                <a:gd name="connsiteY13" fmla="*/ 354941 h 368948"/>
                <a:gd name="connsiteX14" fmla="*/ 97391 w 534526"/>
                <a:gd name="connsiteY14" fmla="*/ 151570 h 368948"/>
                <a:gd name="connsiteX15" fmla="*/ 159631 w 534526"/>
                <a:gd name="connsiteY15" fmla="*/ 80807 h 368948"/>
                <a:gd name="connsiteX16" fmla="*/ 218436 w 534526"/>
                <a:gd name="connsiteY16" fmla="*/ 146747 h 368948"/>
                <a:gd name="connsiteX17" fmla="*/ 218436 w 534526"/>
                <a:gd name="connsiteY17" fmla="*/ 354875 h 368948"/>
                <a:gd name="connsiteX18" fmla="*/ 232113 w 534526"/>
                <a:gd name="connsiteY18" fmla="*/ 368883 h 368948"/>
                <a:gd name="connsiteX19" fmla="*/ 302150 w 534526"/>
                <a:gd name="connsiteY19" fmla="*/ 368883 h 368948"/>
                <a:gd name="connsiteX20" fmla="*/ 316157 w 534526"/>
                <a:gd name="connsiteY20" fmla="*/ 354875 h 368948"/>
                <a:gd name="connsiteX21" fmla="*/ 316157 w 534526"/>
                <a:gd name="connsiteY21" fmla="*/ 151504 h 368948"/>
                <a:gd name="connsiteX22" fmla="*/ 378331 w 534526"/>
                <a:gd name="connsiteY22" fmla="*/ 80741 h 368948"/>
                <a:gd name="connsiteX23" fmla="*/ 437136 w 534526"/>
                <a:gd name="connsiteY23" fmla="*/ 146681 h 368948"/>
                <a:gd name="connsiteX24" fmla="*/ 437136 w 534526"/>
                <a:gd name="connsiteY24" fmla="*/ 354809 h 368948"/>
                <a:gd name="connsiteX25" fmla="*/ 451143 w 534526"/>
                <a:gd name="connsiteY25" fmla="*/ 368817 h 368948"/>
                <a:gd name="connsiteX26" fmla="*/ 520519 w 534526"/>
                <a:gd name="connsiteY26" fmla="*/ 368817 h 368948"/>
                <a:gd name="connsiteX27" fmla="*/ 534527 w 534526"/>
                <a:gd name="connsiteY27" fmla="*/ 354809 h 368948"/>
                <a:gd name="connsiteX28" fmla="*/ 534527 w 534526"/>
                <a:gd name="connsiteY28" fmla="*/ 120318 h 368948"/>
                <a:gd name="connsiteX29" fmla="*/ 412887 w 534526"/>
                <a:gd name="connsiteY29" fmla="*/ 0 h 36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34526" h="368948">
                  <a:moveTo>
                    <a:pt x="412887" y="198"/>
                  </a:moveTo>
                  <a:cubicBezTo>
                    <a:pt x="371526" y="198"/>
                    <a:pt x="338027" y="17311"/>
                    <a:pt x="313448" y="45656"/>
                  </a:cubicBezTo>
                  <a:cubicBezTo>
                    <a:pt x="307303" y="53519"/>
                    <a:pt x="301819" y="52858"/>
                    <a:pt x="296335" y="44665"/>
                  </a:cubicBezTo>
                  <a:cubicBezTo>
                    <a:pt x="276514" y="13875"/>
                    <a:pt x="243015" y="198"/>
                    <a:pt x="201984" y="198"/>
                  </a:cubicBezTo>
                  <a:cubicBezTo>
                    <a:pt x="165446" y="198"/>
                    <a:pt x="135317" y="14536"/>
                    <a:pt x="112786" y="39181"/>
                  </a:cubicBezTo>
                  <a:cubicBezTo>
                    <a:pt x="103932" y="48431"/>
                    <a:pt x="97391" y="46713"/>
                    <a:pt x="97391" y="34027"/>
                  </a:cubicBezTo>
                  <a:lnTo>
                    <a:pt x="97391" y="21011"/>
                  </a:lnTo>
                  <a:cubicBezTo>
                    <a:pt x="97391" y="12157"/>
                    <a:pt x="92237" y="7004"/>
                    <a:pt x="83383" y="7004"/>
                  </a:cubicBezTo>
                  <a:lnTo>
                    <a:pt x="14007" y="7004"/>
                  </a:lnTo>
                  <a:cubicBezTo>
                    <a:pt x="4757" y="7004"/>
                    <a:pt x="0" y="12157"/>
                    <a:pt x="0" y="21011"/>
                  </a:cubicBezTo>
                  <a:lnTo>
                    <a:pt x="0" y="354941"/>
                  </a:lnTo>
                  <a:cubicBezTo>
                    <a:pt x="0" y="364192"/>
                    <a:pt x="4757" y="368949"/>
                    <a:pt x="14007" y="368949"/>
                  </a:cubicBezTo>
                  <a:lnTo>
                    <a:pt x="83383" y="368949"/>
                  </a:lnTo>
                  <a:cubicBezTo>
                    <a:pt x="92237" y="368949"/>
                    <a:pt x="97391" y="364192"/>
                    <a:pt x="97391" y="354941"/>
                  </a:cubicBezTo>
                  <a:lnTo>
                    <a:pt x="97391" y="151570"/>
                  </a:lnTo>
                  <a:cubicBezTo>
                    <a:pt x="97391" y="108821"/>
                    <a:pt x="120318" y="80807"/>
                    <a:pt x="159631" y="80807"/>
                  </a:cubicBezTo>
                  <a:cubicBezTo>
                    <a:pt x="194121" y="80807"/>
                    <a:pt x="218436" y="102677"/>
                    <a:pt x="218436" y="146747"/>
                  </a:cubicBezTo>
                  <a:lnTo>
                    <a:pt x="218436" y="354875"/>
                  </a:lnTo>
                  <a:cubicBezTo>
                    <a:pt x="218436" y="364126"/>
                    <a:pt x="223193" y="368883"/>
                    <a:pt x="232113" y="368883"/>
                  </a:cubicBezTo>
                  <a:lnTo>
                    <a:pt x="302150" y="368883"/>
                  </a:lnTo>
                  <a:cubicBezTo>
                    <a:pt x="311400" y="368883"/>
                    <a:pt x="316157" y="364126"/>
                    <a:pt x="316157" y="354875"/>
                  </a:cubicBezTo>
                  <a:lnTo>
                    <a:pt x="316157" y="151504"/>
                  </a:lnTo>
                  <a:cubicBezTo>
                    <a:pt x="316157" y="108755"/>
                    <a:pt x="339084" y="80741"/>
                    <a:pt x="378331" y="80741"/>
                  </a:cubicBezTo>
                  <a:cubicBezTo>
                    <a:pt x="412491" y="80741"/>
                    <a:pt x="437136" y="102611"/>
                    <a:pt x="437136" y="146681"/>
                  </a:cubicBezTo>
                  <a:lnTo>
                    <a:pt x="437136" y="354809"/>
                  </a:lnTo>
                  <a:cubicBezTo>
                    <a:pt x="437136" y="364060"/>
                    <a:pt x="441893" y="368817"/>
                    <a:pt x="451143" y="368817"/>
                  </a:cubicBezTo>
                  <a:lnTo>
                    <a:pt x="520519" y="368817"/>
                  </a:lnTo>
                  <a:cubicBezTo>
                    <a:pt x="529439" y="368817"/>
                    <a:pt x="534527" y="364060"/>
                    <a:pt x="534527" y="354809"/>
                  </a:cubicBezTo>
                  <a:lnTo>
                    <a:pt x="534527" y="120318"/>
                  </a:lnTo>
                  <a:cubicBezTo>
                    <a:pt x="534527" y="44467"/>
                    <a:pt x="485963" y="0"/>
                    <a:pt x="412887" y="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B309AFBD-89B8-4551-AFE0-83905476CC15}"/>
                </a:ext>
              </a:extLst>
            </p:cNvPr>
            <p:cNvSpPr/>
            <p:nvPr/>
          </p:nvSpPr>
          <p:spPr>
            <a:xfrm>
              <a:off x="2789053" y="1005971"/>
              <a:ext cx="393329" cy="567893"/>
            </a:xfrm>
            <a:custGeom>
              <a:avLst/>
              <a:gdLst>
                <a:gd name="connsiteX0" fmla="*/ 216652 w 393329"/>
                <a:gd name="connsiteY0" fmla="*/ 66 h 567893"/>
                <a:gd name="connsiteX1" fmla="*/ 113777 w 393329"/>
                <a:gd name="connsiteY1" fmla="*/ 37001 h 567893"/>
                <a:gd name="connsiteX2" fmla="*/ 97721 w 393329"/>
                <a:gd name="connsiteY2" fmla="*/ 30129 h 567893"/>
                <a:gd name="connsiteX3" fmla="*/ 97721 w 393329"/>
                <a:gd name="connsiteY3" fmla="*/ 20879 h 567893"/>
                <a:gd name="connsiteX4" fmla="*/ 83714 w 393329"/>
                <a:gd name="connsiteY4" fmla="*/ 6872 h 567893"/>
                <a:gd name="connsiteX5" fmla="*/ 14338 w 393329"/>
                <a:gd name="connsiteY5" fmla="*/ 6872 h 567893"/>
                <a:gd name="connsiteX6" fmla="*/ 330 w 393329"/>
                <a:gd name="connsiteY6" fmla="*/ 20879 h 567893"/>
                <a:gd name="connsiteX7" fmla="*/ 330 w 393329"/>
                <a:gd name="connsiteY7" fmla="*/ 349061 h 567893"/>
                <a:gd name="connsiteX8" fmla="*/ 0 w 393329"/>
                <a:gd name="connsiteY8" fmla="*/ 354347 h 567893"/>
                <a:gd name="connsiteX9" fmla="*/ 0 w 393329"/>
                <a:gd name="connsiteY9" fmla="*/ 519066 h 567893"/>
                <a:gd name="connsiteX10" fmla="*/ 48827 w 393329"/>
                <a:gd name="connsiteY10" fmla="*/ 567893 h 567893"/>
                <a:gd name="connsiteX11" fmla="*/ 97655 w 393329"/>
                <a:gd name="connsiteY11" fmla="*/ 519066 h 567893"/>
                <a:gd name="connsiteX12" fmla="*/ 97655 w 393329"/>
                <a:gd name="connsiteY12" fmla="*/ 467265 h 567893"/>
                <a:gd name="connsiteX13" fmla="*/ 97721 w 393329"/>
                <a:gd name="connsiteY13" fmla="*/ 466274 h 567893"/>
                <a:gd name="connsiteX14" fmla="*/ 97721 w 393329"/>
                <a:gd name="connsiteY14" fmla="*/ 345890 h 567893"/>
                <a:gd name="connsiteX15" fmla="*/ 113777 w 393329"/>
                <a:gd name="connsiteY15" fmla="*/ 339745 h 567893"/>
                <a:gd name="connsiteX16" fmla="*/ 216652 w 393329"/>
                <a:gd name="connsiteY16" fmla="*/ 375622 h 567893"/>
                <a:gd name="connsiteX17" fmla="*/ 393330 w 393329"/>
                <a:gd name="connsiteY17" fmla="*/ 188307 h 567893"/>
                <a:gd name="connsiteX18" fmla="*/ 216652 w 393329"/>
                <a:gd name="connsiteY18" fmla="*/ 0 h 567893"/>
                <a:gd name="connsiteX19" fmla="*/ 191676 w 393329"/>
                <a:gd name="connsiteY19" fmla="*/ 294617 h 567893"/>
                <a:gd name="connsiteX20" fmla="*/ 87414 w 393329"/>
                <a:gd name="connsiteY20" fmla="*/ 188307 h 567893"/>
                <a:gd name="connsiteX21" fmla="*/ 191676 w 393329"/>
                <a:gd name="connsiteY21" fmla="*/ 82326 h 567893"/>
                <a:gd name="connsiteX22" fmla="*/ 295939 w 393329"/>
                <a:gd name="connsiteY22" fmla="*/ 188307 h 567893"/>
                <a:gd name="connsiteX23" fmla="*/ 191676 w 393329"/>
                <a:gd name="connsiteY23" fmla="*/ 294617 h 56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3329" h="567893">
                  <a:moveTo>
                    <a:pt x="216652" y="66"/>
                  </a:moveTo>
                  <a:cubicBezTo>
                    <a:pt x="173572" y="66"/>
                    <a:pt x="138752" y="14404"/>
                    <a:pt x="113777" y="37001"/>
                  </a:cubicBezTo>
                  <a:cubicBezTo>
                    <a:pt x="104196" y="44863"/>
                    <a:pt x="97721" y="42485"/>
                    <a:pt x="97721" y="30129"/>
                  </a:cubicBezTo>
                  <a:lnTo>
                    <a:pt x="97721" y="20879"/>
                  </a:lnTo>
                  <a:cubicBezTo>
                    <a:pt x="97721" y="11959"/>
                    <a:pt x="92568" y="6872"/>
                    <a:pt x="83714" y="6872"/>
                  </a:cubicBezTo>
                  <a:lnTo>
                    <a:pt x="14338" y="6872"/>
                  </a:lnTo>
                  <a:cubicBezTo>
                    <a:pt x="5088" y="6872"/>
                    <a:pt x="330" y="12025"/>
                    <a:pt x="330" y="20879"/>
                  </a:cubicBezTo>
                  <a:lnTo>
                    <a:pt x="330" y="349061"/>
                  </a:lnTo>
                  <a:cubicBezTo>
                    <a:pt x="132" y="350779"/>
                    <a:pt x="0" y="352563"/>
                    <a:pt x="0" y="354347"/>
                  </a:cubicBezTo>
                  <a:lnTo>
                    <a:pt x="0" y="519066"/>
                  </a:lnTo>
                  <a:cubicBezTo>
                    <a:pt x="0" y="546023"/>
                    <a:pt x="21870" y="567893"/>
                    <a:pt x="48827" y="567893"/>
                  </a:cubicBezTo>
                  <a:cubicBezTo>
                    <a:pt x="75785" y="567893"/>
                    <a:pt x="97655" y="546023"/>
                    <a:pt x="97655" y="519066"/>
                  </a:cubicBezTo>
                  <a:lnTo>
                    <a:pt x="97655" y="467265"/>
                  </a:lnTo>
                  <a:cubicBezTo>
                    <a:pt x="97655" y="466934"/>
                    <a:pt x="97721" y="466604"/>
                    <a:pt x="97721" y="466274"/>
                  </a:cubicBezTo>
                  <a:lnTo>
                    <a:pt x="97721" y="345890"/>
                  </a:lnTo>
                  <a:cubicBezTo>
                    <a:pt x="97721" y="333930"/>
                    <a:pt x="104196" y="331552"/>
                    <a:pt x="113777" y="339745"/>
                  </a:cubicBezTo>
                  <a:cubicBezTo>
                    <a:pt x="140074" y="363002"/>
                    <a:pt x="175621" y="375622"/>
                    <a:pt x="216652" y="375622"/>
                  </a:cubicBezTo>
                  <a:cubicBezTo>
                    <a:pt x="313382" y="375622"/>
                    <a:pt x="393330" y="297723"/>
                    <a:pt x="393330" y="188307"/>
                  </a:cubicBezTo>
                  <a:cubicBezTo>
                    <a:pt x="393330" y="78891"/>
                    <a:pt x="312986" y="0"/>
                    <a:pt x="216652" y="0"/>
                  </a:cubicBezTo>
                  <a:moveTo>
                    <a:pt x="191676" y="294617"/>
                  </a:moveTo>
                  <a:cubicBezTo>
                    <a:pt x="133202" y="294617"/>
                    <a:pt x="87414" y="251538"/>
                    <a:pt x="87414" y="188307"/>
                  </a:cubicBezTo>
                  <a:cubicBezTo>
                    <a:pt x="87414" y="125075"/>
                    <a:pt x="133202" y="82326"/>
                    <a:pt x="191676" y="82326"/>
                  </a:cubicBezTo>
                  <a:cubicBezTo>
                    <a:pt x="250150" y="82326"/>
                    <a:pt x="295939" y="125406"/>
                    <a:pt x="295939" y="188307"/>
                  </a:cubicBezTo>
                  <a:cubicBezTo>
                    <a:pt x="295939" y="251208"/>
                    <a:pt x="249820" y="294617"/>
                    <a:pt x="191676" y="294617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A1A29592-12DF-BCE4-1F97-6642B8C88551}"/>
                </a:ext>
              </a:extLst>
            </p:cNvPr>
            <p:cNvSpPr/>
            <p:nvPr/>
          </p:nvSpPr>
          <p:spPr>
            <a:xfrm>
              <a:off x="2318947" y="814427"/>
              <a:ext cx="393329" cy="567893"/>
            </a:xfrm>
            <a:custGeom>
              <a:avLst/>
              <a:gdLst>
                <a:gd name="connsiteX0" fmla="*/ 344502 w 393329"/>
                <a:gd name="connsiteY0" fmla="*/ 0 h 567893"/>
                <a:gd name="connsiteX1" fmla="*/ 295675 w 393329"/>
                <a:gd name="connsiteY1" fmla="*/ 48828 h 567893"/>
                <a:gd name="connsiteX2" fmla="*/ 295675 w 393329"/>
                <a:gd name="connsiteY2" fmla="*/ 100628 h 567893"/>
                <a:gd name="connsiteX3" fmla="*/ 295608 w 393329"/>
                <a:gd name="connsiteY3" fmla="*/ 101620 h 567893"/>
                <a:gd name="connsiteX4" fmla="*/ 295608 w 393329"/>
                <a:gd name="connsiteY4" fmla="*/ 222004 h 567893"/>
                <a:gd name="connsiteX5" fmla="*/ 279553 w 393329"/>
                <a:gd name="connsiteY5" fmla="*/ 228148 h 567893"/>
                <a:gd name="connsiteX6" fmla="*/ 176678 w 393329"/>
                <a:gd name="connsiteY6" fmla="*/ 192271 h 567893"/>
                <a:gd name="connsiteX7" fmla="*/ 0 w 393329"/>
                <a:gd name="connsiteY7" fmla="*/ 379587 h 567893"/>
                <a:gd name="connsiteX8" fmla="*/ 176678 w 393329"/>
                <a:gd name="connsiteY8" fmla="*/ 567893 h 567893"/>
                <a:gd name="connsiteX9" fmla="*/ 279553 w 393329"/>
                <a:gd name="connsiteY9" fmla="*/ 530959 h 567893"/>
                <a:gd name="connsiteX10" fmla="*/ 295608 w 393329"/>
                <a:gd name="connsiteY10" fmla="*/ 537764 h 567893"/>
                <a:gd name="connsiteX11" fmla="*/ 295608 w 393329"/>
                <a:gd name="connsiteY11" fmla="*/ 547014 h 567893"/>
                <a:gd name="connsiteX12" fmla="*/ 309616 w 393329"/>
                <a:gd name="connsiteY12" fmla="*/ 561022 h 567893"/>
                <a:gd name="connsiteX13" fmla="*/ 378992 w 393329"/>
                <a:gd name="connsiteY13" fmla="*/ 561022 h 567893"/>
                <a:gd name="connsiteX14" fmla="*/ 392999 w 393329"/>
                <a:gd name="connsiteY14" fmla="*/ 547014 h 567893"/>
                <a:gd name="connsiteX15" fmla="*/ 392999 w 393329"/>
                <a:gd name="connsiteY15" fmla="*/ 218832 h 567893"/>
                <a:gd name="connsiteX16" fmla="*/ 393330 w 393329"/>
                <a:gd name="connsiteY16" fmla="*/ 213546 h 567893"/>
                <a:gd name="connsiteX17" fmla="*/ 393330 w 393329"/>
                <a:gd name="connsiteY17" fmla="*/ 48828 h 567893"/>
                <a:gd name="connsiteX18" fmla="*/ 344502 w 393329"/>
                <a:gd name="connsiteY18" fmla="*/ 0 h 567893"/>
                <a:gd name="connsiteX19" fmla="*/ 201653 w 393329"/>
                <a:gd name="connsiteY19" fmla="*/ 485501 h 567893"/>
                <a:gd name="connsiteX20" fmla="*/ 97391 w 393329"/>
                <a:gd name="connsiteY20" fmla="*/ 379520 h 567893"/>
                <a:gd name="connsiteX21" fmla="*/ 201653 w 393329"/>
                <a:gd name="connsiteY21" fmla="*/ 273210 h 567893"/>
                <a:gd name="connsiteX22" fmla="*/ 305916 w 393329"/>
                <a:gd name="connsiteY22" fmla="*/ 379520 h 567893"/>
                <a:gd name="connsiteX23" fmla="*/ 201653 w 393329"/>
                <a:gd name="connsiteY23" fmla="*/ 485501 h 56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3329" h="567893">
                  <a:moveTo>
                    <a:pt x="344502" y="0"/>
                  </a:moveTo>
                  <a:cubicBezTo>
                    <a:pt x="317545" y="0"/>
                    <a:pt x="295675" y="21870"/>
                    <a:pt x="295675" y="48828"/>
                  </a:cubicBezTo>
                  <a:lnTo>
                    <a:pt x="295675" y="100628"/>
                  </a:lnTo>
                  <a:cubicBezTo>
                    <a:pt x="295675" y="100959"/>
                    <a:pt x="295608" y="101289"/>
                    <a:pt x="295608" y="101620"/>
                  </a:cubicBezTo>
                  <a:lnTo>
                    <a:pt x="295608" y="222004"/>
                  </a:lnTo>
                  <a:cubicBezTo>
                    <a:pt x="295608" y="233963"/>
                    <a:pt x="289133" y="236341"/>
                    <a:pt x="279553" y="228148"/>
                  </a:cubicBezTo>
                  <a:cubicBezTo>
                    <a:pt x="253256" y="204891"/>
                    <a:pt x="217709" y="192271"/>
                    <a:pt x="176678" y="192271"/>
                  </a:cubicBezTo>
                  <a:cubicBezTo>
                    <a:pt x="79948" y="192271"/>
                    <a:pt x="0" y="270170"/>
                    <a:pt x="0" y="379587"/>
                  </a:cubicBezTo>
                  <a:cubicBezTo>
                    <a:pt x="0" y="489003"/>
                    <a:pt x="80344" y="567893"/>
                    <a:pt x="176678" y="567893"/>
                  </a:cubicBezTo>
                  <a:cubicBezTo>
                    <a:pt x="219757" y="567893"/>
                    <a:pt x="254577" y="553555"/>
                    <a:pt x="279553" y="530959"/>
                  </a:cubicBezTo>
                  <a:cubicBezTo>
                    <a:pt x="289133" y="523096"/>
                    <a:pt x="295608" y="525475"/>
                    <a:pt x="295608" y="537764"/>
                  </a:cubicBezTo>
                  <a:lnTo>
                    <a:pt x="295608" y="547014"/>
                  </a:lnTo>
                  <a:cubicBezTo>
                    <a:pt x="295608" y="555868"/>
                    <a:pt x="300762" y="561022"/>
                    <a:pt x="309616" y="561022"/>
                  </a:cubicBezTo>
                  <a:lnTo>
                    <a:pt x="378992" y="561022"/>
                  </a:lnTo>
                  <a:cubicBezTo>
                    <a:pt x="388242" y="561022"/>
                    <a:pt x="392999" y="555868"/>
                    <a:pt x="392999" y="547014"/>
                  </a:cubicBezTo>
                  <a:lnTo>
                    <a:pt x="392999" y="218832"/>
                  </a:lnTo>
                  <a:cubicBezTo>
                    <a:pt x="393197" y="217114"/>
                    <a:pt x="393330" y="215330"/>
                    <a:pt x="393330" y="213546"/>
                  </a:cubicBezTo>
                  <a:lnTo>
                    <a:pt x="393330" y="48828"/>
                  </a:lnTo>
                  <a:cubicBezTo>
                    <a:pt x="393330" y="21870"/>
                    <a:pt x="371460" y="0"/>
                    <a:pt x="344502" y="0"/>
                  </a:cubicBezTo>
                  <a:moveTo>
                    <a:pt x="201653" y="485501"/>
                  </a:moveTo>
                  <a:cubicBezTo>
                    <a:pt x="143575" y="485501"/>
                    <a:pt x="97391" y="442421"/>
                    <a:pt x="97391" y="379520"/>
                  </a:cubicBezTo>
                  <a:cubicBezTo>
                    <a:pt x="97391" y="316619"/>
                    <a:pt x="143510" y="273210"/>
                    <a:pt x="201653" y="273210"/>
                  </a:cubicBezTo>
                  <a:cubicBezTo>
                    <a:pt x="259797" y="273210"/>
                    <a:pt x="305916" y="316289"/>
                    <a:pt x="305916" y="379520"/>
                  </a:cubicBezTo>
                  <a:cubicBezTo>
                    <a:pt x="305916" y="442752"/>
                    <a:pt x="260128" y="485501"/>
                    <a:pt x="201653" y="485501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9E756389-9200-C0A7-9F74-1A28C57536FC}"/>
                </a:ext>
              </a:extLst>
            </p:cNvPr>
            <p:cNvSpPr/>
            <p:nvPr/>
          </p:nvSpPr>
          <p:spPr>
            <a:xfrm>
              <a:off x="3166261" y="1005971"/>
              <a:ext cx="62967" cy="63429"/>
            </a:xfrm>
            <a:custGeom>
              <a:avLst/>
              <a:gdLst>
                <a:gd name="connsiteX0" fmla="*/ 31583 w 62967"/>
                <a:gd name="connsiteY0" fmla="*/ 63430 h 63429"/>
                <a:gd name="connsiteX1" fmla="*/ 15197 w 62967"/>
                <a:gd name="connsiteY1" fmla="*/ 59333 h 63429"/>
                <a:gd name="connsiteX2" fmla="*/ 4030 w 62967"/>
                <a:gd name="connsiteY2" fmla="*/ 48101 h 63429"/>
                <a:gd name="connsiteX3" fmla="*/ 0 w 62967"/>
                <a:gd name="connsiteY3" fmla="*/ 31715 h 63429"/>
                <a:gd name="connsiteX4" fmla="*/ 4030 w 62967"/>
                <a:gd name="connsiteY4" fmla="*/ 15395 h 63429"/>
                <a:gd name="connsiteX5" fmla="*/ 15197 w 62967"/>
                <a:gd name="connsiteY5" fmla="*/ 4096 h 63429"/>
                <a:gd name="connsiteX6" fmla="*/ 31583 w 62967"/>
                <a:gd name="connsiteY6" fmla="*/ 0 h 63429"/>
                <a:gd name="connsiteX7" fmla="*/ 47836 w 62967"/>
                <a:gd name="connsiteY7" fmla="*/ 4096 h 63429"/>
                <a:gd name="connsiteX8" fmla="*/ 59003 w 62967"/>
                <a:gd name="connsiteY8" fmla="*/ 15395 h 63429"/>
                <a:gd name="connsiteX9" fmla="*/ 62967 w 62967"/>
                <a:gd name="connsiteY9" fmla="*/ 31715 h 63429"/>
                <a:gd name="connsiteX10" fmla="*/ 59003 w 62967"/>
                <a:gd name="connsiteY10" fmla="*/ 48101 h 63429"/>
                <a:gd name="connsiteX11" fmla="*/ 47836 w 62967"/>
                <a:gd name="connsiteY11" fmla="*/ 59333 h 63429"/>
                <a:gd name="connsiteX12" fmla="*/ 31583 w 62967"/>
                <a:gd name="connsiteY12" fmla="*/ 63430 h 63429"/>
                <a:gd name="connsiteX13" fmla="*/ 31583 w 62967"/>
                <a:gd name="connsiteY13" fmla="*/ 57153 h 63429"/>
                <a:gd name="connsiteX14" fmla="*/ 49422 w 62967"/>
                <a:gd name="connsiteY14" fmla="*/ 50083 h 63429"/>
                <a:gd name="connsiteX15" fmla="*/ 56162 w 62967"/>
                <a:gd name="connsiteY15" fmla="*/ 31781 h 63429"/>
                <a:gd name="connsiteX16" fmla="*/ 49422 w 62967"/>
                <a:gd name="connsiteY16" fmla="*/ 13611 h 63429"/>
                <a:gd name="connsiteX17" fmla="*/ 31583 w 62967"/>
                <a:gd name="connsiteY17" fmla="*/ 6541 h 63429"/>
                <a:gd name="connsiteX18" fmla="*/ 13611 w 62967"/>
                <a:gd name="connsiteY18" fmla="*/ 13611 h 63429"/>
                <a:gd name="connsiteX19" fmla="*/ 6872 w 62967"/>
                <a:gd name="connsiteY19" fmla="*/ 31781 h 63429"/>
                <a:gd name="connsiteX20" fmla="*/ 13611 w 62967"/>
                <a:gd name="connsiteY20" fmla="*/ 50083 h 63429"/>
                <a:gd name="connsiteX21" fmla="*/ 31583 w 62967"/>
                <a:gd name="connsiteY21" fmla="*/ 57153 h 63429"/>
                <a:gd name="connsiteX22" fmla="*/ 18831 w 62967"/>
                <a:gd name="connsiteY22" fmla="*/ 47903 h 63429"/>
                <a:gd name="connsiteX23" fmla="*/ 18831 w 62967"/>
                <a:gd name="connsiteY23" fmla="*/ 14998 h 63429"/>
                <a:gd name="connsiteX24" fmla="*/ 34226 w 62967"/>
                <a:gd name="connsiteY24" fmla="*/ 14998 h 63429"/>
                <a:gd name="connsiteX25" fmla="*/ 42353 w 62967"/>
                <a:gd name="connsiteY25" fmla="*/ 17773 h 63429"/>
                <a:gd name="connsiteX26" fmla="*/ 45392 w 62967"/>
                <a:gd name="connsiteY26" fmla="*/ 25306 h 63429"/>
                <a:gd name="connsiteX27" fmla="*/ 38190 w 62967"/>
                <a:gd name="connsiteY27" fmla="*/ 35018 h 63429"/>
                <a:gd name="connsiteX28" fmla="*/ 46779 w 62967"/>
                <a:gd name="connsiteY28" fmla="*/ 47969 h 63429"/>
                <a:gd name="connsiteX29" fmla="*/ 37265 w 62967"/>
                <a:gd name="connsiteY29" fmla="*/ 47969 h 63429"/>
                <a:gd name="connsiteX30" fmla="*/ 29733 w 62967"/>
                <a:gd name="connsiteY30" fmla="*/ 35481 h 63429"/>
                <a:gd name="connsiteX31" fmla="*/ 26958 w 62967"/>
                <a:gd name="connsiteY31" fmla="*/ 35481 h 63429"/>
                <a:gd name="connsiteX32" fmla="*/ 26958 w 62967"/>
                <a:gd name="connsiteY32" fmla="*/ 47969 h 63429"/>
                <a:gd name="connsiteX33" fmla="*/ 18831 w 62967"/>
                <a:gd name="connsiteY33" fmla="*/ 47969 h 63429"/>
                <a:gd name="connsiteX34" fmla="*/ 26958 w 62967"/>
                <a:gd name="connsiteY34" fmla="*/ 29270 h 63429"/>
                <a:gd name="connsiteX35" fmla="*/ 33102 w 62967"/>
                <a:gd name="connsiteY35" fmla="*/ 29270 h 63429"/>
                <a:gd name="connsiteX36" fmla="*/ 36010 w 62967"/>
                <a:gd name="connsiteY36" fmla="*/ 28411 h 63429"/>
                <a:gd name="connsiteX37" fmla="*/ 37265 w 62967"/>
                <a:gd name="connsiteY37" fmla="*/ 25570 h 63429"/>
                <a:gd name="connsiteX38" fmla="*/ 36010 w 62967"/>
                <a:gd name="connsiteY38" fmla="*/ 22927 h 63429"/>
                <a:gd name="connsiteX39" fmla="*/ 33102 w 62967"/>
                <a:gd name="connsiteY39" fmla="*/ 22134 h 63429"/>
                <a:gd name="connsiteX40" fmla="*/ 26958 w 62967"/>
                <a:gd name="connsiteY40" fmla="*/ 22134 h 63429"/>
                <a:gd name="connsiteX41" fmla="*/ 26958 w 62967"/>
                <a:gd name="connsiteY41" fmla="*/ 29204 h 6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2967" h="63429">
                  <a:moveTo>
                    <a:pt x="31583" y="63430"/>
                  </a:moveTo>
                  <a:cubicBezTo>
                    <a:pt x="25438" y="63430"/>
                    <a:pt x="19954" y="62108"/>
                    <a:pt x="15197" y="59333"/>
                  </a:cubicBezTo>
                  <a:cubicBezTo>
                    <a:pt x="10439" y="56624"/>
                    <a:pt x="6673" y="52858"/>
                    <a:pt x="4030" y="48101"/>
                  </a:cubicBezTo>
                  <a:cubicBezTo>
                    <a:pt x="1387" y="43344"/>
                    <a:pt x="0" y="37860"/>
                    <a:pt x="0" y="31715"/>
                  </a:cubicBezTo>
                  <a:cubicBezTo>
                    <a:pt x="0" y="25570"/>
                    <a:pt x="1322" y="20218"/>
                    <a:pt x="4030" y="15395"/>
                  </a:cubicBezTo>
                  <a:cubicBezTo>
                    <a:pt x="6673" y="10572"/>
                    <a:pt x="10439" y="6805"/>
                    <a:pt x="15197" y="4096"/>
                  </a:cubicBezTo>
                  <a:cubicBezTo>
                    <a:pt x="19954" y="1388"/>
                    <a:pt x="25438" y="0"/>
                    <a:pt x="31583" y="0"/>
                  </a:cubicBezTo>
                  <a:cubicBezTo>
                    <a:pt x="37727" y="0"/>
                    <a:pt x="43013" y="1388"/>
                    <a:pt x="47836" y="4096"/>
                  </a:cubicBezTo>
                  <a:cubicBezTo>
                    <a:pt x="52594" y="6805"/>
                    <a:pt x="56294" y="10572"/>
                    <a:pt x="59003" y="15395"/>
                  </a:cubicBezTo>
                  <a:cubicBezTo>
                    <a:pt x="61646" y="20218"/>
                    <a:pt x="62967" y="25636"/>
                    <a:pt x="62967" y="31715"/>
                  </a:cubicBezTo>
                  <a:cubicBezTo>
                    <a:pt x="62967" y="37793"/>
                    <a:pt x="61646" y="43344"/>
                    <a:pt x="59003" y="48101"/>
                  </a:cubicBezTo>
                  <a:cubicBezTo>
                    <a:pt x="56294" y="52858"/>
                    <a:pt x="52594" y="56624"/>
                    <a:pt x="47836" y="59333"/>
                  </a:cubicBezTo>
                  <a:cubicBezTo>
                    <a:pt x="43079" y="62042"/>
                    <a:pt x="37661" y="63430"/>
                    <a:pt x="31583" y="63430"/>
                  </a:cubicBezTo>
                  <a:moveTo>
                    <a:pt x="31583" y="57153"/>
                  </a:moveTo>
                  <a:cubicBezTo>
                    <a:pt x="38983" y="57153"/>
                    <a:pt x="44929" y="54774"/>
                    <a:pt x="49422" y="50083"/>
                  </a:cubicBezTo>
                  <a:cubicBezTo>
                    <a:pt x="53915" y="45392"/>
                    <a:pt x="56162" y="39247"/>
                    <a:pt x="56162" y="31781"/>
                  </a:cubicBezTo>
                  <a:cubicBezTo>
                    <a:pt x="56162" y="24315"/>
                    <a:pt x="53915" y="18368"/>
                    <a:pt x="49422" y="13611"/>
                  </a:cubicBezTo>
                  <a:cubicBezTo>
                    <a:pt x="44929" y="8920"/>
                    <a:pt x="38983" y="6541"/>
                    <a:pt x="31583" y="6541"/>
                  </a:cubicBezTo>
                  <a:cubicBezTo>
                    <a:pt x="24183" y="6541"/>
                    <a:pt x="18104" y="8920"/>
                    <a:pt x="13611" y="13611"/>
                  </a:cubicBezTo>
                  <a:cubicBezTo>
                    <a:pt x="9118" y="18302"/>
                    <a:pt x="6872" y="24381"/>
                    <a:pt x="6872" y="31781"/>
                  </a:cubicBezTo>
                  <a:cubicBezTo>
                    <a:pt x="6872" y="39181"/>
                    <a:pt x="9118" y="45392"/>
                    <a:pt x="13611" y="50083"/>
                  </a:cubicBezTo>
                  <a:cubicBezTo>
                    <a:pt x="18104" y="54840"/>
                    <a:pt x="24116" y="57153"/>
                    <a:pt x="31583" y="57153"/>
                  </a:cubicBezTo>
                  <a:moveTo>
                    <a:pt x="18831" y="47903"/>
                  </a:moveTo>
                  <a:lnTo>
                    <a:pt x="18831" y="14998"/>
                  </a:lnTo>
                  <a:lnTo>
                    <a:pt x="34226" y="14998"/>
                  </a:lnTo>
                  <a:cubicBezTo>
                    <a:pt x="37595" y="14998"/>
                    <a:pt x="40304" y="15923"/>
                    <a:pt x="42353" y="17773"/>
                  </a:cubicBezTo>
                  <a:cubicBezTo>
                    <a:pt x="44401" y="19624"/>
                    <a:pt x="45392" y="22134"/>
                    <a:pt x="45392" y="25306"/>
                  </a:cubicBezTo>
                  <a:cubicBezTo>
                    <a:pt x="45392" y="30327"/>
                    <a:pt x="43013" y="33565"/>
                    <a:pt x="38190" y="35018"/>
                  </a:cubicBezTo>
                  <a:lnTo>
                    <a:pt x="46779" y="47969"/>
                  </a:lnTo>
                  <a:lnTo>
                    <a:pt x="37265" y="47969"/>
                  </a:lnTo>
                  <a:lnTo>
                    <a:pt x="29733" y="35481"/>
                  </a:lnTo>
                  <a:lnTo>
                    <a:pt x="26958" y="35481"/>
                  </a:lnTo>
                  <a:lnTo>
                    <a:pt x="26958" y="47969"/>
                  </a:lnTo>
                  <a:lnTo>
                    <a:pt x="18831" y="47969"/>
                  </a:lnTo>
                  <a:close/>
                  <a:moveTo>
                    <a:pt x="26958" y="29270"/>
                  </a:moveTo>
                  <a:lnTo>
                    <a:pt x="33102" y="29270"/>
                  </a:lnTo>
                  <a:cubicBezTo>
                    <a:pt x="34226" y="29270"/>
                    <a:pt x="35217" y="29006"/>
                    <a:pt x="36010" y="28411"/>
                  </a:cubicBezTo>
                  <a:cubicBezTo>
                    <a:pt x="36802" y="27883"/>
                    <a:pt x="37265" y="26892"/>
                    <a:pt x="37265" y="25570"/>
                  </a:cubicBezTo>
                  <a:cubicBezTo>
                    <a:pt x="37265" y="24315"/>
                    <a:pt x="36868" y="23456"/>
                    <a:pt x="36010" y="22927"/>
                  </a:cubicBezTo>
                  <a:cubicBezTo>
                    <a:pt x="35217" y="22399"/>
                    <a:pt x="34226" y="22134"/>
                    <a:pt x="33102" y="22134"/>
                  </a:cubicBezTo>
                  <a:lnTo>
                    <a:pt x="26958" y="22134"/>
                  </a:lnTo>
                  <a:lnTo>
                    <a:pt x="26958" y="2920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A890AB55-C0AF-66A7-A24A-BE09048DA198}"/>
                </a:ext>
              </a:extLst>
            </p:cNvPr>
            <p:cNvSpPr/>
            <p:nvPr/>
          </p:nvSpPr>
          <p:spPr>
            <a:xfrm>
              <a:off x="695611" y="753905"/>
              <a:ext cx="97787" cy="394452"/>
            </a:xfrm>
            <a:custGeom>
              <a:avLst/>
              <a:gdLst>
                <a:gd name="connsiteX0" fmla="*/ 97787 w 97787"/>
                <a:gd name="connsiteY0" fmla="*/ 48894 h 394452"/>
                <a:gd name="connsiteX1" fmla="*/ 48894 w 97787"/>
                <a:gd name="connsiteY1" fmla="*/ 0 h 394452"/>
                <a:gd name="connsiteX2" fmla="*/ 0 w 97787"/>
                <a:gd name="connsiteY2" fmla="*/ 48894 h 394452"/>
                <a:gd name="connsiteX3" fmla="*/ 0 w 97787"/>
                <a:gd name="connsiteY3" fmla="*/ 394453 h 394452"/>
                <a:gd name="connsiteX4" fmla="*/ 97787 w 97787"/>
                <a:gd name="connsiteY4" fmla="*/ 394453 h 394452"/>
                <a:gd name="connsiteX5" fmla="*/ 97787 w 97787"/>
                <a:gd name="connsiteY5" fmla="*/ 48894 h 39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394452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394453"/>
                  </a:lnTo>
                  <a:lnTo>
                    <a:pt x="97787" y="394453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A531FE26-F990-B469-5E34-658AA9010809}"/>
                </a:ext>
              </a:extLst>
            </p:cNvPr>
            <p:cNvSpPr/>
            <p:nvPr/>
          </p:nvSpPr>
          <p:spPr>
            <a:xfrm>
              <a:off x="508692" y="943004"/>
              <a:ext cx="97787" cy="205287"/>
            </a:xfrm>
            <a:custGeom>
              <a:avLst/>
              <a:gdLst>
                <a:gd name="connsiteX0" fmla="*/ 97787 w 97787"/>
                <a:gd name="connsiteY0" fmla="*/ 48894 h 205287"/>
                <a:gd name="connsiteX1" fmla="*/ 48894 w 97787"/>
                <a:gd name="connsiteY1" fmla="*/ 0 h 205287"/>
                <a:gd name="connsiteX2" fmla="*/ 0 w 97787"/>
                <a:gd name="connsiteY2" fmla="*/ 48894 h 205287"/>
                <a:gd name="connsiteX3" fmla="*/ 0 w 97787"/>
                <a:gd name="connsiteY3" fmla="*/ 205287 h 205287"/>
                <a:gd name="connsiteX4" fmla="*/ 97787 w 97787"/>
                <a:gd name="connsiteY4" fmla="*/ 205287 h 205287"/>
                <a:gd name="connsiteX5" fmla="*/ 97787 w 97787"/>
                <a:gd name="connsiteY5" fmla="*/ 48894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05287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205287"/>
                  </a:lnTo>
                  <a:lnTo>
                    <a:pt x="97787" y="205287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F33AC777-0020-A700-C789-5281F94981AB}"/>
                </a:ext>
              </a:extLst>
            </p:cNvPr>
            <p:cNvSpPr/>
            <p:nvPr/>
          </p:nvSpPr>
          <p:spPr>
            <a:xfrm>
              <a:off x="1069449" y="1005971"/>
              <a:ext cx="97787" cy="142320"/>
            </a:xfrm>
            <a:custGeom>
              <a:avLst/>
              <a:gdLst>
                <a:gd name="connsiteX0" fmla="*/ 97787 w 97787"/>
                <a:gd name="connsiteY0" fmla="*/ 48894 h 142320"/>
                <a:gd name="connsiteX1" fmla="*/ 48894 w 97787"/>
                <a:gd name="connsiteY1" fmla="*/ 0 h 142320"/>
                <a:gd name="connsiteX2" fmla="*/ 0 w 97787"/>
                <a:gd name="connsiteY2" fmla="*/ 48894 h 142320"/>
                <a:gd name="connsiteX3" fmla="*/ 0 w 97787"/>
                <a:gd name="connsiteY3" fmla="*/ 142320 h 142320"/>
                <a:gd name="connsiteX4" fmla="*/ 97787 w 97787"/>
                <a:gd name="connsiteY4" fmla="*/ 142320 h 142320"/>
                <a:gd name="connsiteX5" fmla="*/ 97787 w 97787"/>
                <a:gd name="connsiteY5" fmla="*/ 48894 h 14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142320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142320"/>
                  </a:lnTo>
                  <a:lnTo>
                    <a:pt x="97787" y="142320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0AA75600-0A4A-ED0D-23AC-CE064A41C5CB}"/>
                </a:ext>
              </a:extLst>
            </p:cNvPr>
            <p:cNvSpPr/>
            <p:nvPr/>
          </p:nvSpPr>
          <p:spPr>
            <a:xfrm>
              <a:off x="695611" y="1231873"/>
              <a:ext cx="97787" cy="394452"/>
            </a:xfrm>
            <a:custGeom>
              <a:avLst/>
              <a:gdLst>
                <a:gd name="connsiteX0" fmla="*/ 97787 w 97787"/>
                <a:gd name="connsiteY0" fmla="*/ 345559 h 394452"/>
                <a:gd name="connsiteX1" fmla="*/ 48894 w 97787"/>
                <a:gd name="connsiteY1" fmla="*/ 394453 h 394452"/>
                <a:gd name="connsiteX2" fmla="*/ 0 w 97787"/>
                <a:gd name="connsiteY2" fmla="*/ 345559 h 394452"/>
                <a:gd name="connsiteX3" fmla="*/ 0 w 97787"/>
                <a:gd name="connsiteY3" fmla="*/ 0 h 394452"/>
                <a:gd name="connsiteX4" fmla="*/ 97787 w 97787"/>
                <a:gd name="connsiteY4" fmla="*/ 0 h 394452"/>
                <a:gd name="connsiteX5" fmla="*/ 97787 w 97787"/>
                <a:gd name="connsiteY5" fmla="*/ 345559 h 39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394452">
                  <a:moveTo>
                    <a:pt x="97787" y="345559"/>
                  </a:moveTo>
                  <a:cubicBezTo>
                    <a:pt x="97787" y="372583"/>
                    <a:pt x="75917" y="394453"/>
                    <a:pt x="48894" y="394453"/>
                  </a:cubicBezTo>
                  <a:cubicBezTo>
                    <a:pt x="21870" y="394453"/>
                    <a:pt x="0" y="372583"/>
                    <a:pt x="0" y="345559"/>
                  </a:cubicBezTo>
                  <a:lnTo>
                    <a:pt x="0" y="0"/>
                  </a:lnTo>
                  <a:lnTo>
                    <a:pt x="97787" y="0"/>
                  </a:lnTo>
                  <a:cubicBezTo>
                    <a:pt x="97787" y="0"/>
                    <a:pt x="97787" y="345559"/>
                    <a:pt x="97787" y="345559"/>
                  </a:cubicBez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6E8C8B1A-F6EF-66F9-A59B-59EC7EDBE13F}"/>
                </a:ext>
              </a:extLst>
            </p:cNvPr>
            <p:cNvSpPr/>
            <p:nvPr/>
          </p:nvSpPr>
          <p:spPr>
            <a:xfrm>
              <a:off x="882530" y="1231873"/>
              <a:ext cx="97787" cy="268254"/>
            </a:xfrm>
            <a:custGeom>
              <a:avLst/>
              <a:gdLst>
                <a:gd name="connsiteX0" fmla="*/ 97787 w 97787"/>
                <a:gd name="connsiteY0" fmla="*/ 219361 h 268254"/>
                <a:gd name="connsiteX1" fmla="*/ 48894 w 97787"/>
                <a:gd name="connsiteY1" fmla="*/ 268254 h 268254"/>
                <a:gd name="connsiteX2" fmla="*/ 0 w 97787"/>
                <a:gd name="connsiteY2" fmla="*/ 219361 h 268254"/>
                <a:gd name="connsiteX3" fmla="*/ 0 w 97787"/>
                <a:gd name="connsiteY3" fmla="*/ 0 h 268254"/>
                <a:gd name="connsiteX4" fmla="*/ 97787 w 97787"/>
                <a:gd name="connsiteY4" fmla="*/ 0 h 268254"/>
                <a:gd name="connsiteX5" fmla="*/ 97787 w 97787"/>
                <a:gd name="connsiteY5" fmla="*/ 219361 h 2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68254">
                  <a:moveTo>
                    <a:pt x="97787" y="219361"/>
                  </a:moveTo>
                  <a:cubicBezTo>
                    <a:pt x="97787" y="246384"/>
                    <a:pt x="75917" y="268254"/>
                    <a:pt x="48894" y="268254"/>
                  </a:cubicBezTo>
                  <a:cubicBezTo>
                    <a:pt x="21870" y="268254"/>
                    <a:pt x="0" y="246384"/>
                    <a:pt x="0" y="219361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219361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56C445BD-DBD9-46BB-4350-439EE5362F6E}"/>
                </a:ext>
              </a:extLst>
            </p:cNvPr>
            <p:cNvSpPr/>
            <p:nvPr/>
          </p:nvSpPr>
          <p:spPr>
            <a:xfrm>
              <a:off x="508692" y="1231873"/>
              <a:ext cx="97787" cy="205287"/>
            </a:xfrm>
            <a:custGeom>
              <a:avLst/>
              <a:gdLst>
                <a:gd name="connsiteX0" fmla="*/ 97787 w 97787"/>
                <a:gd name="connsiteY0" fmla="*/ 156394 h 205287"/>
                <a:gd name="connsiteX1" fmla="*/ 48894 w 97787"/>
                <a:gd name="connsiteY1" fmla="*/ 205287 h 205287"/>
                <a:gd name="connsiteX2" fmla="*/ 0 w 97787"/>
                <a:gd name="connsiteY2" fmla="*/ 156394 h 205287"/>
                <a:gd name="connsiteX3" fmla="*/ 0 w 97787"/>
                <a:gd name="connsiteY3" fmla="*/ 0 h 205287"/>
                <a:gd name="connsiteX4" fmla="*/ 97787 w 97787"/>
                <a:gd name="connsiteY4" fmla="*/ 0 h 205287"/>
                <a:gd name="connsiteX5" fmla="*/ 97787 w 97787"/>
                <a:gd name="connsiteY5" fmla="*/ 156394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05287">
                  <a:moveTo>
                    <a:pt x="97787" y="156394"/>
                  </a:moveTo>
                  <a:cubicBezTo>
                    <a:pt x="97787" y="183417"/>
                    <a:pt x="75917" y="205287"/>
                    <a:pt x="48894" y="205287"/>
                  </a:cubicBezTo>
                  <a:cubicBezTo>
                    <a:pt x="21870" y="205287"/>
                    <a:pt x="0" y="183417"/>
                    <a:pt x="0" y="156394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1563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622BFEA0-A66B-4431-5101-5FAC81F086AB}"/>
                </a:ext>
              </a:extLst>
            </p:cNvPr>
            <p:cNvSpPr/>
            <p:nvPr/>
          </p:nvSpPr>
          <p:spPr>
            <a:xfrm>
              <a:off x="1069449" y="1231873"/>
              <a:ext cx="97787" cy="142320"/>
            </a:xfrm>
            <a:custGeom>
              <a:avLst/>
              <a:gdLst>
                <a:gd name="connsiteX0" fmla="*/ 97787 w 97787"/>
                <a:gd name="connsiteY0" fmla="*/ 93427 h 142320"/>
                <a:gd name="connsiteX1" fmla="*/ 48894 w 97787"/>
                <a:gd name="connsiteY1" fmla="*/ 142320 h 142320"/>
                <a:gd name="connsiteX2" fmla="*/ 0 w 97787"/>
                <a:gd name="connsiteY2" fmla="*/ 93427 h 142320"/>
                <a:gd name="connsiteX3" fmla="*/ 0 w 97787"/>
                <a:gd name="connsiteY3" fmla="*/ 0 h 142320"/>
                <a:gd name="connsiteX4" fmla="*/ 97787 w 97787"/>
                <a:gd name="connsiteY4" fmla="*/ 0 h 142320"/>
                <a:gd name="connsiteX5" fmla="*/ 97787 w 97787"/>
                <a:gd name="connsiteY5" fmla="*/ 93427 h 14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142320">
                  <a:moveTo>
                    <a:pt x="97787" y="93427"/>
                  </a:moveTo>
                  <a:cubicBezTo>
                    <a:pt x="97787" y="120450"/>
                    <a:pt x="75917" y="142320"/>
                    <a:pt x="48894" y="142320"/>
                  </a:cubicBezTo>
                  <a:cubicBezTo>
                    <a:pt x="21870" y="142320"/>
                    <a:pt x="0" y="120450"/>
                    <a:pt x="0" y="93427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93427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175FB74C-5689-AC2E-27B8-B6776CE8C1FB}"/>
                </a:ext>
              </a:extLst>
            </p:cNvPr>
            <p:cNvSpPr/>
            <p:nvPr/>
          </p:nvSpPr>
          <p:spPr>
            <a:xfrm>
              <a:off x="882530" y="880037"/>
              <a:ext cx="97787" cy="268254"/>
            </a:xfrm>
            <a:custGeom>
              <a:avLst/>
              <a:gdLst>
                <a:gd name="connsiteX0" fmla="*/ 97787 w 97787"/>
                <a:gd name="connsiteY0" fmla="*/ 48894 h 268254"/>
                <a:gd name="connsiteX1" fmla="*/ 48894 w 97787"/>
                <a:gd name="connsiteY1" fmla="*/ 0 h 268254"/>
                <a:gd name="connsiteX2" fmla="*/ 0 w 97787"/>
                <a:gd name="connsiteY2" fmla="*/ 48894 h 268254"/>
                <a:gd name="connsiteX3" fmla="*/ 0 w 97787"/>
                <a:gd name="connsiteY3" fmla="*/ 268254 h 268254"/>
                <a:gd name="connsiteX4" fmla="*/ 97787 w 97787"/>
                <a:gd name="connsiteY4" fmla="*/ 268254 h 268254"/>
                <a:gd name="connsiteX5" fmla="*/ 97787 w 97787"/>
                <a:gd name="connsiteY5" fmla="*/ 48894 h 2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68254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268254"/>
                  </a:lnTo>
                  <a:lnTo>
                    <a:pt x="97787" y="268254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5FF5C465-953B-1173-42EB-1C9849A924A5}"/>
              </a:ext>
            </a:extLst>
          </p:cNvPr>
          <p:cNvSpPr/>
          <p:nvPr userDrawn="1"/>
        </p:nvSpPr>
        <p:spPr>
          <a:xfrm>
            <a:off x="9704012" y="1038625"/>
            <a:ext cx="1241299" cy="1241299"/>
          </a:xfrm>
          <a:custGeom>
            <a:avLst/>
            <a:gdLst>
              <a:gd name="connsiteX0" fmla="*/ 620650 w 1241299"/>
              <a:gd name="connsiteY0" fmla="*/ 1241300 h 1241299"/>
              <a:gd name="connsiteX1" fmla="*/ 0 w 1241299"/>
              <a:gd name="connsiteY1" fmla="*/ 620650 h 1241299"/>
              <a:gd name="connsiteX2" fmla="*/ 620650 w 1241299"/>
              <a:gd name="connsiteY2" fmla="*/ 0 h 1241299"/>
              <a:gd name="connsiteX3" fmla="*/ 1241300 w 1241299"/>
              <a:gd name="connsiteY3" fmla="*/ 620650 h 1241299"/>
              <a:gd name="connsiteX4" fmla="*/ 620650 w 1241299"/>
              <a:gd name="connsiteY4" fmla="*/ 1241300 h 1241299"/>
              <a:gd name="connsiteX5" fmla="*/ 620650 w 1241299"/>
              <a:gd name="connsiteY5" fmla="*/ 44414 h 1241299"/>
              <a:gd name="connsiteX6" fmla="*/ 44414 w 1241299"/>
              <a:gd name="connsiteY6" fmla="*/ 620650 h 1241299"/>
              <a:gd name="connsiteX7" fmla="*/ 620650 w 1241299"/>
              <a:gd name="connsiteY7" fmla="*/ 1196886 h 1241299"/>
              <a:gd name="connsiteX8" fmla="*/ 1196886 w 1241299"/>
              <a:gd name="connsiteY8" fmla="*/ 620650 h 1241299"/>
              <a:gd name="connsiteX9" fmla="*/ 620650 w 1241299"/>
              <a:gd name="connsiteY9" fmla="*/ 44414 h 124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299" h="1241299">
                <a:moveTo>
                  <a:pt x="620650" y="1241300"/>
                </a:moveTo>
                <a:cubicBezTo>
                  <a:pt x="278411" y="1241300"/>
                  <a:pt x="0" y="962889"/>
                  <a:pt x="0" y="620650"/>
                </a:cubicBezTo>
                <a:cubicBezTo>
                  <a:pt x="0" y="278411"/>
                  <a:pt x="278411" y="0"/>
                  <a:pt x="620650" y="0"/>
                </a:cubicBezTo>
                <a:cubicBezTo>
                  <a:pt x="962889" y="0"/>
                  <a:pt x="1241300" y="278411"/>
                  <a:pt x="1241300" y="620650"/>
                </a:cubicBezTo>
                <a:cubicBezTo>
                  <a:pt x="1241300" y="962889"/>
                  <a:pt x="962889" y="1241300"/>
                  <a:pt x="620650" y="1241300"/>
                </a:cubicBezTo>
                <a:close/>
                <a:moveTo>
                  <a:pt x="620650" y="44414"/>
                </a:moveTo>
                <a:cubicBezTo>
                  <a:pt x="302902" y="44414"/>
                  <a:pt x="44414" y="302902"/>
                  <a:pt x="44414" y="620650"/>
                </a:cubicBezTo>
                <a:cubicBezTo>
                  <a:pt x="44414" y="938398"/>
                  <a:pt x="302902" y="1196886"/>
                  <a:pt x="620650" y="1196886"/>
                </a:cubicBezTo>
                <a:cubicBezTo>
                  <a:pt x="938398" y="1196886"/>
                  <a:pt x="1196886" y="938398"/>
                  <a:pt x="1196886" y="620650"/>
                </a:cubicBezTo>
                <a:cubicBezTo>
                  <a:pt x="1196886" y="302902"/>
                  <a:pt x="938398" y="44414"/>
                  <a:pt x="620650" y="44414"/>
                </a:cubicBezTo>
                <a:close/>
              </a:path>
            </a:pathLst>
          </a:custGeom>
          <a:solidFill>
            <a:schemeClr val="accent1"/>
          </a:solidFill>
          <a:ln w="12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60">
            <a:extLst>
              <a:ext uri="{FF2B5EF4-FFF2-40B4-BE49-F238E27FC236}">
                <a16:creationId xmlns:a16="http://schemas.microsoft.com/office/drawing/2014/main" id="{90A09C4E-D5A0-8E72-95F8-93DE0082F44D}"/>
              </a:ext>
            </a:extLst>
          </p:cNvPr>
          <p:cNvSpPr/>
          <p:nvPr userDrawn="1"/>
        </p:nvSpPr>
        <p:spPr>
          <a:xfrm>
            <a:off x="10945313" y="5937605"/>
            <a:ext cx="1246687" cy="1874579"/>
          </a:xfrm>
          <a:custGeom>
            <a:avLst/>
            <a:gdLst>
              <a:gd name="connsiteX0" fmla="*/ 966026 w 966025"/>
              <a:gd name="connsiteY0" fmla="*/ 1452563 h 1452562"/>
              <a:gd name="connsiteX1" fmla="*/ 0 w 966025"/>
              <a:gd name="connsiteY1" fmla="*/ 1452563 h 1452562"/>
              <a:gd name="connsiteX2" fmla="*/ 0 w 966025"/>
              <a:gd name="connsiteY2" fmla="*/ 483013 h 1452562"/>
              <a:gd name="connsiteX3" fmla="*/ 483013 w 966025"/>
              <a:gd name="connsiteY3" fmla="*/ 0 h 1452562"/>
              <a:gd name="connsiteX4" fmla="*/ 966026 w 966025"/>
              <a:gd name="connsiteY4" fmla="*/ 483013 h 1452562"/>
              <a:gd name="connsiteX5" fmla="*/ 966026 w 966025"/>
              <a:gd name="connsiteY5" fmla="*/ 1452563 h 1452562"/>
              <a:gd name="connsiteX6" fmla="*/ 33338 w 966025"/>
              <a:gd name="connsiteY6" fmla="*/ 1419225 h 1452562"/>
              <a:gd name="connsiteX7" fmla="*/ 932688 w 966025"/>
              <a:gd name="connsiteY7" fmla="*/ 1419225 h 1452562"/>
              <a:gd name="connsiteX8" fmla="*/ 932688 w 966025"/>
              <a:gd name="connsiteY8" fmla="*/ 483013 h 1452562"/>
              <a:gd name="connsiteX9" fmla="*/ 483013 w 966025"/>
              <a:gd name="connsiteY9" fmla="*/ 33338 h 1452562"/>
              <a:gd name="connsiteX10" fmla="*/ 33338 w 966025"/>
              <a:gd name="connsiteY10" fmla="*/ 483013 h 1452562"/>
              <a:gd name="connsiteX11" fmla="*/ 33338 w 966025"/>
              <a:gd name="connsiteY11" fmla="*/ 1419225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6025" h="1452562">
                <a:moveTo>
                  <a:pt x="966026" y="1452563"/>
                </a:moveTo>
                <a:lnTo>
                  <a:pt x="0" y="1452563"/>
                </a:lnTo>
                <a:lnTo>
                  <a:pt x="0" y="483013"/>
                </a:lnTo>
                <a:cubicBezTo>
                  <a:pt x="0" y="216694"/>
                  <a:pt x="216694" y="0"/>
                  <a:pt x="483013" y="0"/>
                </a:cubicBezTo>
                <a:cubicBezTo>
                  <a:pt x="749332" y="0"/>
                  <a:pt x="966026" y="216694"/>
                  <a:pt x="966026" y="483013"/>
                </a:cubicBezTo>
                <a:lnTo>
                  <a:pt x="966026" y="1452563"/>
                </a:lnTo>
                <a:close/>
                <a:moveTo>
                  <a:pt x="33338" y="1419225"/>
                </a:moveTo>
                <a:lnTo>
                  <a:pt x="932688" y="1419225"/>
                </a:lnTo>
                <a:lnTo>
                  <a:pt x="932688" y="483013"/>
                </a:lnTo>
                <a:cubicBezTo>
                  <a:pt x="932688" y="235077"/>
                  <a:pt x="730949" y="33338"/>
                  <a:pt x="483013" y="33338"/>
                </a:cubicBezTo>
                <a:cubicBezTo>
                  <a:pt x="235077" y="33338"/>
                  <a:pt x="33338" y="235077"/>
                  <a:pt x="33338" y="483013"/>
                </a:cubicBezTo>
                <a:lnTo>
                  <a:pt x="33338" y="14192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02080-22FE-FD0C-F792-EF68B59EC5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1803048"/>
            <a:ext cx="7323455" cy="2839111"/>
          </a:xfrm>
        </p:spPr>
        <p:txBody>
          <a:bodyPr anchor="b"/>
          <a:lstStyle>
            <a:lvl1pPr>
              <a:lnSpc>
                <a:spcPct val="90000"/>
              </a:lnSpc>
              <a:defRPr sz="6800">
                <a:latin typeface="+mj-lt"/>
              </a:defRPr>
            </a:lvl1pPr>
          </a:lstStyle>
          <a:p>
            <a:pPr lvl="0"/>
            <a:r>
              <a:rPr lang="en-US"/>
              <a:t>Presentation cover title of three lines long</a:t>
            </a:r>
          </a:p>
        </p:txBody>
      </p:sp>
      <p:pic>
        <p:nvPicPr>
          <p:cNvPr id="51" name="Picture 50" descr="A blue and black logo&#10;&#10;Description automatically generated">
            <a:extLst>
              <a:ext uri="{FF2B5EF4-FFF2-40B4-BE49-F238E27FC236}">
                <a16:creationId xmlns:a16="http://schemas.microsoft.com/office/drawing/2014/main" id="{DC926BD7-E8EA-896C-F7A7-5030CA0936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3" y="563713"/>
            <a:ext cx="1837944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2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Photo +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6" y="476250"/>
            <a:ext cx="4965410" cy="830997"/>
          </a:xfrm>
        </p:spPr>
        <p:txBody>
          <a:bodyPr/>
          <a:lstStyle/>
          <a:p>
            <a:r>
              <a:rPr lang="en-US"/>
              <a:t>Photo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1340085"/>
            <a:ext cx="5120640" cy="1974258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3F1AAD-47DE-1AD2-BED9-5B3AF01EF5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10" name="Rectangle: Top Corners Rounded 27">
              <a:extLst>
                <a:ext uri="{FF2B5EF4-FFF2-40B4-BE49-F238E27FC236}">
                  <a16:creationId xmlns:a16="http://schemas.microsoft.com/office/drawing/2014/main" id="{2A5540F3-0A60-9FC2-8500-D94BB621E2D2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28">
              <a:extLst>
                <a:ext uri="{FF2B5EF4-FFF2-40B4-BE49-F238E27FC236}">
                  <a16:creationId xmlns:a16="http://schemas.microsoft.com/office/drawing/2014/main" id="{C714C103-9CFC-EE62-1379-B9911456F36C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070EF7-2CF2-2184-6F47-377A1A9C9390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2D5D558-E37F-418B-8266-EDF72C9BE9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9223" y="476250"/>
            <a:ext cx="5394960" cy="5405470"/>
          </a:xfrm>
          <a:prstGeom prst="roundRect">
            <a:avLst>
              <a:gd name="adj" fmla="val 2564"/>
            </a:avLst>
          </a:prstGeom>
          <a:solidFill>
            <a:schemeClr val="bg1">
              <a:lumMod val="85000"/>
            </a:schemeClr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A1D67E0-43B8-1B0A-9E17-8294F3947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16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Photo +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4682" y="476250"/>
            <a:ext cx="4842240" cy="830997"/>
          </a:xfrm>
        </p:spPr>
        <p:txBody>
          <a:bodyPr/>
          <a:lstStyle/>
          <a:p>
            <a:r>
              <a:rPr lang="en-US"/>
              <a:t>Photo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24682" y="1340085"/>
            <a:ext cx="4846320" cy="1974258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E6B53F-B3FB-6A60-28DC-E6959B98CA3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6" name="Rectangle: Top Corners Rounded 27">
              <a:extLst>
                <a:ext uri="{FF2B5EF4-FFF2-40B4-BE49-F238E27FC236}">
                  <a16:creationId xmlns:a16="http://schemas.microsoft.com/office/drawing/2014/main" id="{0937B0AA-B2AF-8526-0DE7-0020C8B84669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28">
              <a:extLst>
                <a:ext uri="{FF2B5EF4-FFF2-40B4-BE49-F238E27FC236}">
                  <a16:creationId xmlns:a16="http://schemas.microsoft.com/office/drawing/2014/main" id="{FD47DCCE-AF67-6CA2-CE47-AF5E07659B8B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5E5951E-688D-7861-CCC1-542A01B6797E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196CD48-F1D2-029F-CEAA-6997B8B592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486760"/>
            <a:ext cx="5394960" cy="5394960"/>
          </a:xfrm>
          <a:prstGeom prst="roundRect">
            <a:avLst>
              <a:gd name="adj" fmla="val 2431"/>
            </a:avLst>
          </a:prstGeom>
          <a:solidFill>
            <a:schemeClr val="bg1">
              <a:lumMod val="85000"/>
            </a:schemeClr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1FC107A-25E5-B615-13DE-2EA5E5008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Photo + Tex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6898782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1E1AD89-45B4-3321-1DF0-838684D88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452" y="2222354"/>
            <a:ext cx="6883093" cy="2446311"/>
          </a:xfrm>
        </p:spPr>
        <p:txBody>
          <a:bodyPr numCol="2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FD45F2-CE13-3C97-3074-F532C491CF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7" name="Rectangle: Top Corners Rounded 27">
              <a:extLst>
                <a:ext uri="{FF2B5EF4-FFF2-40B4-BE49-F238E27FC236}">
                  <a16:creationId xmlns:a16="http://schemas.microsoft.com/office/drawing/2014/main" id="{70903AC2-E594-A69F-C255-57C9D52C6D3F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8">
              <a:extLst>
                <a:ext uri="{FF2B5EF4-FFF2-40B4-BE49-F238E27FC236}">
                  <a16:creationId xmlns:a16="http://schemas.microsoft.com/office/drawing/2014/main" id="{6416CA7E-30F8-D7A9-C9BA-AD99D20A83B1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FF710F5-AC2B-04DC-B8D3-B58ACC2259D2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8A1E473D-6927-86F2-F58C-7528880789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40842" y="458578"/>
            <a:ext cx="3771732" cy="5394960"/>
          </a:xfrm>
          <a:prstGeom prst="roundRect">
            <a:avLst>
              <a:gd name="adj" fmla="val 2947"/>
            </a:avLst>
          </a:prstGeom>
          <a:solidFill>
            <a:schemeClr val="bg1"/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5166679-EFD7-CE21-8318-68D4B0A0B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E4F9BB5-7A3A-2E8F-E654-7EB2CBD6CE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9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Photo +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6898781" cy="830997"/>
          </a:xfrm>
        </p:spPr>
        <p:txBody>
          <a:bodyPr/>
          <a:lstStyle/>
          <a:p>
            <a:r>
              <a:rPr lang="en-US"/>
              <a:t>Photo and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6898782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1E1AD89-45B4-3321-1DF0-838684D88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452" y="2222354"/>
            <a:ext cx="6883093" cy="2446311"/>
          </a:xfrm>
        </p:spPr>
        <p:txBody>
          <a:bodyPr numCol="2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36CFA6-E7A1-0160-97DD-A28620CABD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7" name="Rectangle: Top Corners Rounded 27">
              <a:extLst>
                <a:ext uri="{FF2B5EF4-FFF2-40B4-BE49-F238E27FC236}">
                  <a16:creationId xmlns:a16="http://schemas.microsoft.com/office/drawing/2014/main" id="{A9D3EBE5-7C9B-3527-2766-9DE43C3461BA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8">
              <a:extLst>
                <a:ext uri="{FF2B5EF4-FFF2-40B4-BE49-F238E27FC236}">
                  <a16:creationId xmlns:a16="http://schemas.microsoft.com/office/drawing/2014/main" id="{408C406A-DBD4-2411-1208-F9CD359088F4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8FED32-282D-31B2-AE84-B3131D12AB18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3E198574-E8B6-73B2-3EDA-501B766FA9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40842" y="458578"/>
            <a:ext cx="3771732" cy="5394960"/>
          </a:xfrm>
          <a:prstGeom prst="roundRect">
            <a:avLst>
              <a:gd name="adj" fmla="val 3133"/>
            </a:avLst>
          </a:prstGeom>
          <a:solidFill>
            <a:schemeClr val="bg1">
              <a:lumMod val="85000"/>
            </a:schemeClr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00CF55D-D206-C7D6-E280-19D8D6FF5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2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Photo + Text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7642" y="476250"/>
            <a:ext cx="6875474" cy="830997"/>
          </a:xfrm>
        </p:spPr>
        <p:txBody>
          <a:bodyPr/>
          <a:lstStyle/>
          <a:p>
            <a:r>
              <a:rPr lang="en-US"/>
              <a:t>Photo and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7642" y="1340085"/>
            <a:ext cx="6875475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1E1AD89-45B4-3321-1DF0-838684D88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2736" y="2222354"/>
            <a:ext cx="6859839" cy="2446311"/>
          </a:xfrm>
        </p:spPr>
        <p:txBody>
          <a:bodyPr numCol="2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1C05A9-BDC1-8A86-AC27-F3B203ED73F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13" name="Rectangle: Top Corners Rounded 27">
              <a:extLst>
                <a:ext uri="{FF2B5EF4-FFF2-40B4-BE49-F238E27FC236}">
                  <a16:creationId xmlns:a16="http://schemas.microsoft.com/office/drawing/2014/main" id="{8A336FEE-ADC0-A9CB-7A8B-4AB693511705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28">
              <a:extLst>
                <a:ext uri="{FF2B5EF4-FFF2-40B4-BE49-F238E27FC236}">
                  <a16:creationId xmlns:a16="http://schemas.microsoft.com/office/drawing/2014/main" id="{7511530B-8B14-C334-0AB5-41895EFE93AE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6EADB3-D0DA-63E3-4E0C-4D9C5C1E71EC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302D7B9-850D-57B7-46F9-11A2845AE1F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453" y="458578"/>
            <a:ext cx="3771733" cy="5394960"/>
          </a:xfrm>
          <a:prstGeom prst="roundRect">
            <a:avLst>
              <a:gd name="adj" fmla="val 2669"/>
            </a:avLst>
          </a:prstGeom>
          <a:solidFill>
            <a:schemeClr val="bg1"/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7FA117D-866C-98AD-1B1B-A57FC93A6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Photo + Text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7642" y="476250"/>
            <a:ext cx="6875474" cy="830997"/>
          </a:xfrm>
        </p:spPr>
        <p:txBody>
          <a:bodyPr/>
          <a:lstStyle/>
          <a:p>
            <a:r>
              <a:rPr lang="en-US"/>
              <a:t>Photo and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47642" y="1340085"/>
            <a:ext cx="6875475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1E1AD89-45B4-3321-1DF0-838684D886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2736" y="2222354"/>
            <a:ext cx="6859839" cy="2446311"/>
          </a:xfrm>
        </p:spPr>
        <p:txBody>
          <a:bodyPr numCol="2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7FDC6E-424C-1421-4543-EC67A3B9C1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7" name="Rectangle: Top Corners Rounded 27">
              <a:extLst>
                <a:ext uri="{FF2B5EF4-FFF2-40B4-BE49-F238E27FC236}">
                  <a16:creationId xmlns:a16="http://schemas.microsoft.com/office/drawing/2014/main" id="{A14D19F9-6316-EC2B-59F2-075352775CEE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8">
              <a:extLst>
                <a:ext uri="{FF2B5EF4-FFF2-40B4-BE49-F238E27FC236}">
                  <a16:creationId xmlns:a16="http://schemas.microsoft.com/office/drawing/2014/main" id="{5A3EE595-E082-B467-FF61-BA99F3C20796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376C8B0-8F1E-8581-87DA-0A07606C10A0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5FD5FE61-D39D-856A-05CD-B28E16348E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453" y="458578"/>
            <a:ext cx="3771733" cy="5394960"/>
          </a:xfrm>
          <a:prstGeom prst="roundRect">
            <a:avLst>
              <a:gd name="adj" fmla="val 2669"/>
            </a:avLst>
          </a:prstGeom>
          <a:solidFill>
            <a:schemeClr val="bg1">
              <a:lumMod val="85000"/>
            </a:schemeClr>
          </a:solidFill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C4D29E1-1E88-0FD9-8C68-708F1F61C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Quote slide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2770B-DE72-EF30-76FC-1C38D776F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1802226"/>
            <a:ext cx="1627199" cy="1627199"/>
          </a:xfrm>
          <a:prstGeom prst="ellipse">
            <a:avLst/>
          </a:prstGeom>
        </p:spPr>
      </p:pic>
      <p:sp>
        <p:nvSpPr>
          <p:cNvPr id="6" name="Rectangle: Top Corners Rounded 2">
            <a:extLst>
              <a:ext uri="{FF2B5EF4-FFF2-40B4-BE49-F238E27FC236}">
                <a16:creationId xmlns:a16="http://schemas.microsoft.com/office/drawing/2014/main" id="{82A7C2B6-A2FF-DDAF-6DFA-0D4739D297CA}"/>
              </a:ext>
            </a:extLst>
          </p:cNvPr>
          <p:cNvSpPr/>
          <p:nvPr userDrawn="1"/>
        </p:nvSpPr>
        <p:spPr>
          <a:xfrm rot="5400000">
            <a:off x="901113" y="901326"/>
            <a:ext cx="1626774" cy="3429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E4A5AB-4DF7-1DE2-60DA-0B6D1A7F3D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852257" y="2225483"/>
            <a:ext cx="780685" cy="78068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95B7D3-B35E-518F-5E8D-7B8FB49E29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79274" y="2225483"/>
            <a:ext cx="5557432" cy="1064394"/>
          </a:xfrm>
        </p:spPr>
        <p:txBody>
          <a:bodyPr/>
          <a:lstStyle>
            <a:lvl1pPr>
              <a:lnSpc>
                <a:spcPct val="100000"/>
              </a:lnSpc>
              <a:spcAft>
                <a:spcPts val="3500"/>
              </a:spcAft>
              <a:defRPr/>
            </a:lvl1pPr>
            <a:lvl2pPr>
              <a:spcAft>
                <a:spcPts val="3500"/>
              </a:spcAft>
              <a:defRPr>
                <a:latin typeface="Lora Medium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1B4B0B1F-B925-BA4C-A0A8-215D9CB411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79274" y="5115709"/>
            <a:ext cx="645942" cy="64594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8A2066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6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DFC558-7511-ED3A-E2BB-FB49B6B495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0746" y="5216570"/>
            <a:ext cx="4371975" cy="465506"/>
          </a:xfrm>
        </p:spPr>
        <p:txBody>
          <a:bodyPr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E1F1A3-212F-0E47-4DAE-E645766ABF1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9" name="Rectangle: Top Corners Rounded 27">
              <a:extLst>
                <a:ext uri="{FF2B5EF4-FFF2-40B4-BE49-F238E27FC236}">
                  <a16:creationId xmlns:a16="http://schemas.microsoft.com/office/drawing/2014/main" id="{B333EF91-D872-3134-CC18-A4DDE89FDFA0}"/>
                </a:ext>
              </a:extLst>
            </p:cNvPr>
            <p:cNvSpPr/>
            <p:nvPr userDrawn="1"/>
          </p:nvSpPr>
          <p:spPr>
            <a:xfrm rot="5400000">
              <a:off x="6644076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28">
              <a:extLst>
                <a:ext uri="{FF2B5EF4-FFF2-40B4-BE49-F238E27FC236}">
                  <a16:creationId xmlns:a16="http://schemas.microsoft.com/office/drawing/2014/main" id="{3CC9F9D3-C119-FFF1-2476-FDA1D3EB32F8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C550023-BC8E-2075-8287-2CDFADDE573C}"/>
                </a:ext>
              </a:extLst>
            </p:cNvPr>
            <p:cNvSpPr/>
            <p:nvPr userDrawn="1"/>
          </p:nvSpPr>
          <p:spPr>
            <a:xfrm>
              <a:off x="7678826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9477E72-81BB-FFF9-36BB-704A19A2E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7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4E0A92F-5FF1-7539-431C-C198CA3B58A0}"/>
              </a:ext>
            </a:extLst>
          </p:cNvPr>
          <p:cNvSpPr/>
          <p:nvPr userDrawn="1"/>
        </p:nvSpPr>
        <p:spPr>
          <a:xfrm>
            <a:off x="2433783" y="4287312"/>
            <a:ext cx="1554480" cy="155448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3"/>
            </a:solidFill>
          </a:ln>
        </p:spPr>
        <p:txBody>
          <a:bodyPr vert="horz" wrap="none" lIns="0" tIns="0" rIns="0" bIns="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1B4B0B1F-B925-BA4C-A0A8-215D9CB411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52071" y="4305600"/>
            <a:ext cx="1517904" cy="1517904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spcAft>
                <a:spcPts val="0"/>
              </a:spcAft>
              <a:defRPr lang="en-US" sz="11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8" name="Rectangle: Top Corners Rounded 8">
            <a:extLst>
              <a:ext uri="{FF2B5EF4-FFF2-40B4-BE49-F238E27FC236}">
                <a16:creationId xmlns:a16="http://schemas.microsoft.com/office/drawing/2014/main" id="{B4115614-5948-20A4-5A3B-62D5C3D216B0}"/>
              </a:ext>
            </a:extLst>
          </p:cNvPr>
          <p:cNvSpPr/>
          <p:nvPr userDrawn="1"/>
        </p:nvSpPr>
        <p:spPr>
          <a:xfrm rot="5400000">
            <a:off x="7391004" y="933031"/>
            <a:ext cx="1526400" cy="8258471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9" name="Rectangle: Top Corners Rounded 2">
            <a:extLst>
              <a:ext uri="{FF2B5EF4-FFF2-40B4-BE49-F238E27FC236}">
                <a16:creationId xmlns:a16="http://schemas.microsoft.com/office/drawing/2014/main" id="{2EE5BE50-2C29-72B3-46C7-03EAE794D6E9}"/>
              </a:ext>
            </a:extLst>
          </p:cNvPr>
          <p:cNvSpPr/>
          <p:nvPr userDrawn="1"/>
        </p:nvSpPr>
        <p:spPr>
          <a:xfrm rot="5400000">
            <a:off x="324949" y="3771376"/>
            <a:ext cx="1527593" cy="2582974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6D37B5F-003A-01BB-14D9-A05407A52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39333" y="1656696"/>
            <a:ext cx="780685" cy="780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95B7D3-B35E-518F-5E8D-7B8FB49E29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0232" y="1612413"/>
            <a:ext cx="8556474" cy="430887"/>
          </a:xfrm>
        </p:spPr>
        <p:txBody>
          <a:bodyPr/>
          <a:lstStyle>
            <a:lvl1pPr>
              <a:lnSpc>
                <a:spcPct val="100000"/>
              </a:lnSpc>
              <a:spcAft>
                <a:spcPts val="3500"/>
              </a:spcAft>
              <a:defRPr sz="2800"/>
            </a:lvl1pPr>
            <a:lvl2pPr>
              <a:spcAft>
                <a:spcPts val="3500"/>
              </a:spcAft>
              <a:defRPr>
                <a:latin typeface="Lora Medium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C459883-7CA9-11AA-00BE-978B811C2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5206" y="4816821"/>
            <a:ext cx="4371975" cy="467608"/>
          </a:xfrm>
        </p:spPr>
        <p:txBody>
          <a:bodyPr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87453F-01F2-E6B6-1C46-F74C9912F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3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spa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6">
            <a:extLst>
              <a:ext uri="{FF2B5EF4-FFF2-40B4-BE49-F238E27FC236}">
                <a16:creationId xmlns:a16="http://schemas.microsoft.com/office/drawing/2014/main" id="{FC82027A-7B87-26B2-8132-31C78B2A7182}"/>
              </a:ext>
            </a:extLst>
          </p:cNvPr>
          <p:cNvSpPr/>
          <p:nvPr userDrawn="1"/>
        </p:nvSpPr>
        <p:spPr>
          <a:xfrm rot="16200000">
            <a:off x="7190519" y="2551970"/>
            <a:ext cx="1810512" cy="460176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9" name="Rectangle: Top Corners Rounded 25">
            <a:extLst>
              <a:ext uri="{FF2B5EF4-FFF2-40B4-BE49-F238E27FC236}">
                <a16:creationId xmlns:a16="http://schemas.microsoft.com/office/drawing/2014/main" id="{36843E3C-5377-E975-7CB5-2208DFDC336B}"/>
              </a:ext>
            </a:extLst>
          </p:cNvPr>
          <p:cNvSpPr/>
          <p:nvPr userDrawn="1"/>
        </p:nvSpPr>
        <p:spPr>
          <a:xfrm rot="16200000">
            <a:off x="8776694" y="288461"/>
            <a:ext cx="1810512" cy="505396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10" name="Rectangle: Top Corners Rounded 8">
            <a:extLst>
              <a:ext uri="{FF2B5EF4-FFF2-40B4-BE49-F238E27FC236}">
                <a16:creationId xmlns:a16="http://schemas.microsoft.com/office/drawing/2014/main" id="{4E3F69F0-D6AD-DFC9-C240-68A0C92EF32B}"/>
              </a:ext>
            </a:extLst>
          </p:cNvPr>
          <p:cNvSpPr/>
          <p:nvPr userDrawn="1"/>
        </p:nvSpPr>
        <p:spPr>
          <a:xfrm rot="5400000">
            <a:off x="2542074" y="2551971"/>
            <a:ext cx="1810512" cy="4601766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11" name="Rectangle: Top Corners Rounded 8">
            <a:extLst>
              <a:ext uri="{FF2B5EF4-FFF2-40B4-BE49-F238E27FC236}">
                <a16:creationId xmlns:a16="http://schemas.microsoft.com/office/drawing/2014/main" id="{0FE6C12F-A24A-41FC-BAFB-146BCDD67A17}"/>
              </a:ext>
            </a:extLst>
          </p:cNvPr>
          <p:cNvSpPr/>
          <p:nvPr userDrawn="1"/>
        </p:nvSpPr>
        <p:spPr>
          <a:xfrm rot="5400000">
            <a:off x="3706632" y="321554"/>
            <a:ext cx="1813560" cy="499082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70740C-D6EB-7EC3-2F68-97D60ED5551B}"/>
              </a:ext>
            </a:extLst>
          </p:cNvPr>
          <p:cNvSpPr>
            <a:spLocks noChangeAspect="1"/>
          </p:cNvSpPr>
          <p:nvPr userDrawn="1"/>
        </p:nvSpPr>
        <p:spPr>
          <a:xfrm>
            <a:off x="1131579" y="3947596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3"/>
            </a:solidFill>
          </a:ln>
        </p:spPr>
        <p:txBody>
          <a:bodyPr vert="horz" wrap="none" lIns="0" tIns="0" rIns="0" bIns="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1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A1F54A-E9DC-3AE7-8260-2DEE3D263081}"/>
              </a:ext>
            </a:extLst>
          </p:cNvPr>
          <p:cNvSpPr>
            <a:spLocks noChangeAspect="1"/>
          </p:cNvSpPr>
          <p:nvPr userDrawn="1"/>
        </p:nvSpPr>
        <p:spPr>
          <a:xfrm>
            <a:off x="7154967" y="1910187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2"/>
            </a:solidFill>
          </a:ln>
        </p:spPr>
        <p:txBody>
          <a:bodyPr vert="horz" wrap="none" lIns="0" tIns="0" rIns="0" bIns="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8B1A96-E1DB-3D74-8F98-E00536CB384E}"/>
              </a:ext>
            </a:extLst>
          </p:cNvPr>
          <p:cNvSpPr>
            <a:spLocks noChangeAspect="1"/>
          </p:cNvSpPr>
          <p:nvPr userDrawn="1"/>
        </p:nvSpPr>
        <p:spPr>
          <a:xfrm>
            <a:off x="2118000" y="1910187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wrap="none" lIns="0" tIns="0" rIns="0" bIns="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42FF529-3957-5C6B-6086-9B4BA8A0A463}"/>
              </a:ext>
            </a:extLst>
          </p:cNvPr>
          <p:cNvSpPr>
            <a:spLocks noChangeAspect="1"/>
          </p:cNvSpPr>
          <p:nvPr userDrawn="1"/>
        </p:nvSpPr>
        <p:spPr>
          <a:xfrm>
            <a:off x="5794891" y="3947596"/>
            <a:ext cx="1810512" cy="1810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8A2066"/>
            </a:solidFill>
          </a:ln>
        </p:spPr>
        <p:txBody>
          <a:bodyPr vert="horz" wrap="none" lIns="0" tIns="0" rIns="0" bIns="0" rtlCol="0" anchor="ctr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Rectangle: Top Corners Rounded 8">
            <a:extLst>
              <a:ext uri="{FF2B5EF4-FFF2-40B4-BE49-F238E27FC236}">
                <a16:creationId xmlns:a16="http://schemas.microsoft.com/office/drawing/2014/main" id="{E9B2BB29-457A-B0AD-CE10-0FEB8F5EA5D7}"/>
              </a:ext>
            </a:extLst>
          </p:cNvPr>
          <p:cNvSpPr/>
          <p:nvPr userDrawn="1"/>
        </p:nvSpPr>
        <p:spPr>
          <a:xfrm rot="5400000">
            <a:off x="70522" y="1681087"/>
            <a:ext cx="1728216" cy="2270515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16" name="Rectangle: Top Corners Rounded 8">
            <a:extLst>
              <a:ext uri="{FF2B5EF4-FFF2-40B4-BE49-F238E27FC236}">
                <a16:creationId xmlns:a16="http://schemas.microsoft.com/office/drawing/2014/main" id="{0EC3C3A6-8043-3AE1-4BA4-24729FF9F307}"/>
              </a:ext>
            </a:extLst>
          </p:cNvPr>
          <p:cNvSpPr/>
          <p:nvPr userDrawn="1"/>
        </p:nvSpPr>
        <p:spPr>
          <a:xfrm rot="5400000">
            <a:off x="-682855" y="3954855"/>
            <a:ext cx="1728216" cy="1795993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75CA4C-F77A-9429-C987-394674C55C3A}"/>
              </a:ext>
            </a:extLst>
          </p:cNvPr>
          <p:cNvSpPr/>
          <p:nvPr userDrawn="1"/>
        </p:nvSpPr>
        <p:spPr>
          <a:xfrm>
            <a:off x="10440940" y="3946804"/>
            <a:ext cx="1728216" cy="1728216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>
              <a:solidFill>
                <a:srgbClr val="0035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Team slide with 4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FDFC558-7511-ED3A-E2BB-FB49B6B495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7294" y="4617661"/>
            <a:ext cx="2083639" cy="470385"/>
          </a:xfrm>
        </p:spPr>
        <p:txBody>
          <a:bodyPr anchor="ctr"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Name 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CF7E891-3838-C043-8957-428977CE12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2542" y="2580251"/>
            <a:ext cx="2014508" cy="470385"/>
          </a:xfrm>
        </p:spPr>
        <p:txBody>
          <a:bodyPr anchor="ctr"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Name 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9CDFA10-D356-FD62-5618-B3926FC4D3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6479" y="4617661"/>
            <a:ext cx="2063775" cy="470385"/>
          </a:xfrm>
        </p:spPr>
        <p:txBody>
          <a:bodyPr anchor="ctr"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Name 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352D3A33-1166-41AD-EA1E-D8C9655BC2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53743" y="2580251"/>
            <a:ext cx="2139010" cy="470385"/>
          </a:xfrm>
        </p:spPr>
        <p:txBody>
          <a:bodyPr anchor="ctr"/>
          <a:lstStyle>
            <a:lvl1pPr>
              <a:defRPr sz="1600"/>
            </a:lvl1pPr>
            <a:lvl2pPr>
              <a:defRPr sz="1200" cap="all" baseline="0"/>
            </a:lvl2pPr>
          </a:lstStyle>
          <a:p>
            <a:pPr lvl="0"/>
            <a:r>
              <a:rPr lang="en-US"/>
              <a:t>Name 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37D3785C-EBCE-8E90-30A5-AD25143C51E8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1149867" y="3965884"/>
            <a:ext cx="1773936" cy="17739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11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31D9DD97-46C1-9798-4913-0976B056DF73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813179" y="3965884"/>
            <a:ext cx="1773936" cy="17739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11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1626DE42-83F5-35EE-D5BD-6D683A616EF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173255" y="1928475"/>
            <a:ext cx="1773936" cy="17739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11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3E252D6-4089-E0D3-EA61-3B292959FE28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2130996" y="1928475"/>
            <a:ext cx="1773936" cy="1773936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11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7D5E06C-7482-41B3-602D-9B38D7C15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1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8 spa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Team slide with 8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F6C4E578-0572-B9EB-6B12-525932CFEC50}"/>
              </a:ext>
            </a:extLst>
          </p:cNvPr>
          <p:cNvSpPr/>
          <p:nvPr userDrawn="1"/>
        </p:nvSpPr>
        <p:spPr>
          <a:xfrm>
            <a:off x="-621633" y="2233103"/>
            <a:ext cx="11751502" cy="1368717"/>
          </a:xfrm>
          <a:prstGeom prst="roundRect">
            <a:avLst>
              <a:gd name="adj" fmla="val 50000"/>
            </a:avLst>
          </a:prstGeom>
          <a:noFill/>
          <a:ln w="44450"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ABE60-D674-855D-4AF7-6658FF9C5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36901" y="2197928"/>
            <a:ext cx="1093198" cy="1441828"/>
          </a:xfrm>
          <a:prstGeom prst="rect">
            <a:avLst/>
          </a:prstGeom>
        </p:spPr>
      </p:pic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1B060509-1C17-8303-1A67-2A6AEBB793AA}"/>
              </a:ext>
            </a:extLst>
          </p:cNvPr>
          <p:cNvSpPr/>
          <p:nvPr userDrawn="1"/>
        </p:nvSpPr>
        <p:spPr>
          <a:xfrm rot="10800000">
            <a:off x="1384343" y="3820557"/>
            <a:ext cx="11751501" cy="1368717"/>
          </a:xfrm>
          <a:prstGeom prst="roundRect">
            <a:avLst>
              <a:gd name="adj" fmla="val 50000"/>
            </a:avLst>
          </a:prstGeom>
          <a:noFill/>
          <a:ln w="44450"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8">
            <a:extLst>
              <a:ext uri="{FF2B5EF4-FFF2-40B4-BE49-F238E27FC236}">
                <a16:creationId xmlns:a16="http://schemas.microsoft.com/office/drawing/2014/main" id="{E0097A80-C9FA-12B0-988C-F3EA596BD126}"/>
              </a:ext>
            </a:extLst>
          </p:cNvPr>
          <p:cNvSpPr/>
          <p:nvPr userDrawn="1"/>
        </p:nvSpPr>
        <p:spPr>
          <a:xfrm rot="5400000">
            <a:off x="-32621" y="3818813"/>
            <a:ext cx="1417318" cy="137000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 w="317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55E"/>
              </a:solidFill>
            </a:endParaRPr>
          </a:p>
        </p:txBody>
      </p:sp>
      <p:sp>
        <p:nvSpPr>
          <p:cNvPr id="24" name="Picture Placeholder 15">
            <a:extLst>
              <a:ext uri="{FF2B5EF4-FFF2-40B4-BE49-F238E27FC236}">
                <a16:creationId xmlns:a16="http://schemas.microsoft.com/office/drawing/2014/main" id="{19E77666-A944-B809-DEC7-7C55933986A4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5773740" y="2395461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3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5C45782E-A832-74B6-4B0E-CF7C6B83272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372510" y="2395461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8A2066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26" name="Picture Placeholder 15">
            <a:extLst>
              <a:ext uri="{FF2B5EF4-FFF2-40B4-BE49-F238E27FC236}">
                <a16:creationId xmlns:a16="http://schemas.microsoft.com/office/drawing/2014/main" id="{D45EA0B7-6663-1BD6-520C-422A579D87B3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6202" y="2395461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8C6DC282-1730-813A-B7EF-AE19B5078E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174971" y="2395461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2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4E7F8F73-7F05-F753-A17C-ADE04E59DC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74384" y="2577625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7FBF4D88-F8B8-0AE6-D8B1-6F38E61FBD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70756" y="2577625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B9E72251-7EF3-93C2-E0B6-76FCF4EB0C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67128" y="2577625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97CAFED9-105A-DF37-48BF-7B8592A2DB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63500" y="2577625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5D1FFCF3-63E1-AB70-52B4-AB999182B376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817740" y="3982916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3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EC586BB6-2F46-655E-7721-D4687B0E467C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416510" y="3982916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rgbClr val="8A2066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CF3121B5-A281-DF73-9D08-5129C344B2FD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1620202" y="3982916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1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25779827-24C0-7E9E-17B3-FC8272DF0A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18971" y="3982916"/>
            <a:ext cx="1044000" cy="104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44450">
            <a:solidFill>
              <a:schemeClr val="accent2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>
              <a:spcAft>
                <a:spcPts val="0"/>
              </a:spcAft>
              <a:defRPr lang="en-US" sz="8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PHOTO </a:t>
            </a:r>
          </a:p>
          <a:p>
            <a:pPr lvl="0" algn="ctr"/>
            <a:r>
              <a:rPr lang="en-US"/>
              <a:t>PLACEHOLDER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BDEAD846-6856-D67A-EEB0-693AB66C2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18384" y="4165080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11DB548-2276-4CF4-FA62-8262F010681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14756" y="4165080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9ED7C79-BFD1-DE07-53C1-66B27E6450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11128" y="4165080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828513D7-9CE0-A37C-6125-7A30C7E0530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607500" y="4165080"/>
            <a:ext cx="1256684" cy="67967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600"/>
            </a:lvl1pPr>
            <a:lvl2pPr>
              <a:spcBef>
                <a:spcPts val="500"/>
              </a:spcBef>
              <a:defRPr sz="800" cap="all" baseline="0"/>
            </a:lvl2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6786492-E8C6-D6C2-FC8A-5D9BBB12E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8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73CB45-DDE5-1686-256C-AD35D056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779" r="584" b="584"/>
          <a:stretch/>
        </p:blipFill>
        <p:spPr>
          <a:xfrm>
            <a:off x="0" y="0"/>
            <a:ext cx="12192000" cy="686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4EDC8-2E44-2A33-E96E-05523A45B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rot="10800000">
            <a:off x="7486877" y="1415"/>
            <a:ext cx="4028689" cy="1604058"/>
          </a:xfrm>
          <a:prstGeom prst="rect">
            <a:avLst/>
          </a:prstGeom>
        </p:spPr>
      </p:pic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6E8F0DF9-1712-8900-7B67-792ABE6D7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6" y="4745681"/>
            <a:ext cx="5616574" cy="1022972"/>
          </a:xfrm>
        </p:spPr>
        <p:txBody>
          <a:bodyPr/>
          <a:lstStyle>
            <a:lvl1pPr>
              <a:lnSpc>
                <a:spcPct val="90000"/>
              </a:lnSpc>
              <a:spcAft>
                <a:spcPts val="3200"/>
              </a:spcAft>
              <a:defRPr>
                <a:solidFill>
                  <a:schemeClr val="bg2"/>
                </a:solidFill>
              </a:defRPr>
            </a:lvl1pPr>
            <a:lvl2pPr>
              <a:spcAft>
                <a:spcPts val="3200"/>
              </a:spcAft>
              <a:defRPr>
                <a:solidFill>
                  <a:schemeClr val="bg2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569C071-4636-B8E6-A2AA-A844C83AAF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803048"/>
            <a:ext cx="6443434" cy="2839111"/>
          </a:xfrm>
        </p:spPr>
        <p:txBody>
          <a:bodyPr anchor="b"/>
          <a:lstStyle>
            <a:lvl1pPr>
              <a:lnSpc>
                <a:spcPct val="90000"/>
              </a:lnSpc>
              <a:defRPr sz="6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cover title of three lines long</a:t>
            </a: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05F99E7-23E6-F0C2-DB0A-B448C91868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4" y="568223"/>
            <a:ext cx="1835307" cy="611769"/>
          </a:xfrm>
          <a:prstGeom prst="rect">
            <a:avLst/>
          </a:prstGeom>
        </p:spPr>
      </p:pic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F461568-8DB7-4D2E-F227-54DBA3A6C69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86877" y="1604059"/>
            <a:ext cx="4028689" cy="52539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wrap="none" anchor="ctr">
            <a:noAutofit/>
          </a:bodyPr>
          <a:lstStyle>
            <a:lvl1pPr algn="ctr">
              <a:defRPr sz="2000">
                <a:solidFill>
                  <a:srgbClr val="00355E"/>
                </a:solidFill>
                <a:latin typeface="+mj-lt"/>
              </a:defRPr>
            </a:lvl1pPr>
          </a:lstStyle>
          <a:p>
            <a:r>
              <a:rPr lang="en-US"/>
              <a:t>PICTURE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0296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1EEA9F-6A79-C4E6-CF94-FD6A7A4A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2965402"/>
            <a:ext cx="4527828" cy="615425"/>
          </a:xfrm>
        </p:spPr>
        <p:txBody>
          <a:bodyPr/>
          <a:lstStyle>
            <a:lvl1pPr>
              <a:spcAft>
                <a:spcPts val="1000"/>
              </a:spcAft>
              <a:defRPr sz="2000"/>
            </a:lvl1pPr>
            <a:lvl2pPr>
              <a:lnSpc>
                <a:spcPct val="120000"/>
              </a:lnSpc>
              <a:spcAft>
                <a:spcPts val="80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/>
              <a:t>This is a two-columns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DBC2664-4BF3-F671-7B2B-A294F0CBC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039" y="2965402"/>
            <a:ext cx="4527828" cy="615425"/>
          </a:xfrm>
        </p:spPr>
        <p:txBody>
          <a:bodyPr/>
          <a:lstStyle>
            <a:lvl1pPr>
              <a:spcAft>
                <a:spcPts val="1000"/>
              </a:spcAft>
              <a:defRPr sz="2000"/>
            </a:lvl1pPr>
            <a:lvl2pPr>
              <a:lnSpc>
                <a:spcPct val="120000"/>
              </a:lnSpc>
              <a:spcAft>
                <a:spcPts val="80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E23057-4FD7-A3E5-AF63-026DC92809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7" name="Rectangle: Top Corners Rounded 27">
              <a:extLst>
                <a:ext uri="{FF2B5EF4-FFF2-40B4-BE49-F238E27FC236}">
                  <a16:creationId xmlns:a16="http://schemas.microsoft.com/office/drawing/2014/main" id="{FE00E1C8-B152-8C6F-9B4A-4B3475987432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8">
              <a:extLst>
                <a:ext uri="{FF2B5EF4-FFF2-40B4-BE49-F238E27FC236}">
                  <a16:creationId xmlns:a16="http://schemas.microsoft.com/office/drawing/2014/main" id="{53803725-7541-2614-44FA-60B1751A6D40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AB427C4-ABFE-0257-8160-0A987908ACF3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90BD616-9E78-75ED-E7D4-5877DE3882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7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D1EEA9F-6A79-C4E6-CF94-FD6A7A4A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2965402"/>
            <a:ext cx="2781567" cy="892424"/>
          </a:xfrm>
        </p:spPr>
        <p:txBody>
          <a:bodyPr>
            <a:spAutoFit/>
          </a:bodyPr>
          <a:lstStyle>
            <a:lvl1pPr>
              <a:spcAft>
                <a:spcPts val="1000"/>
              </a:spcAft>
              <a:defRPr sz="2000"/>
            </a:lvl1pPr>
            <a:lvl2pPr>
              <a:lnSpc>
                <a:spcPct val="120000"/>
              </a:lnSpc>
              <a:spcAft>
                <a:spcPts val="80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/>
              <a:t>This is a three-columns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DBC2664-4BF3-F671-7B2B-A294F0CBC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99300" y="2965402"/>
            <a:ext cx="2781567" cy="892424"/>
          </a:xfrm>
        </p:spPr>
        <p:txBody>
          <a:bodyPr>
            <a:spAutoFit/>
          </a:bodyPr>
          <a:lstStyle>
            <a:lvl1pPr>
              <a:spcAft>
                <a:spcPts val="1000"/>
              </a:spcAft>
              <a:defRPr sz="2000"/>
            </a:lvl1pPr>
            <a:lvl2pPr>
              <a:lnSpc>
                <a:spcPct val="120000"/>
              </a:lnSpc>
              <a:spcAft>
                <a:spcPts val="80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C9340AD-AE12-778B-541A-AA70F68385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9363" y="2965402"/>
            <a:ext cx="2781567" cy="892424"/>
          </a:xfrm>
        </p:spPr>
        <p:txBody>
          <a:bodyPr>
            <a:spAutoFit/>
          </a:bodyPr>
          <a:lstStyle>
            <a:lvl1pPr>
              <a:spcAft>
                <a:spcPts val="1000"/>
              </a:spcAft>
              <a:defRPr sz="2000"/>
            </a:lvl1pPr>
            <a:lvl2pPr>
              <a:lnSpc>
                <a:spcPct val="120000"/>
              </a:lnSpc>
              <a:spcAft>
                <a:spcPts val="800"/>
              </a:spcAft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26C146-D762-BB86-C3D5-ED4DD1AF56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86590" y="6283732"/>
            <a:ext cx="5208232" cy="557784"/>
            <a:chOff x="6293735" y="6198821"/>
            <a:chExt cx="6001086" cy="642696"/>
          </a:xfrm>
        </p:grpSpPr>
        <p:sp>
          <p:nvSpPr>
            <p:cNvPr id="6" name="Rectangle: Top Corners Rounded 27">
              <a:extLst>
                <a:ext uri="{FF2B5EF4-FFF2-40B4-BE49-F238E27FC236}">
                  <a16:creationId xmlns:a16="http://schemas.microsoft.com/office/drawing/2014/main" id="{21B12D5F-523E-21D1-F7B0-DFAB19C99F6C}"/>
                </a:ext>
              </a:extLst>
            </p:cNvPr>
            <p:cNvSpPr/>
            <p:nvPr userDrawn="1"/>
          </p:nvSpPr>
          <p:spPr>
            <a:xfrm rot="5400000">
              <a:off x="7328662" y="5848884"/>
              <a:ext cx="642292" cy="1342974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28">
              <a:extLst>
                <a:ext uri="{FF2B5EF4-FFF2-40B4-BE49-F238E27FC236}">
                  <a16:creationId xmlns:a16="http://schemas.microsoft.com/office/drawing/2014/main" id="{F4834D13-F140-23B3-FBE0-1F2F857DDF0C}"/>
                </a:ext>
              </a:extLst>
            </p:cNvPr>
            <p:cNvSpPr/>
            <p:nvPr userDrawn="1"/>
          </p:nvSpPr>
          <p:spPr>
            <a:xfrm rot="16200000">
              <a:off x="10010228" y="4556923"/>
              <a:ext cx="637954" cy="393123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9BE74D-FAFD-54B0-1E90-7B5EFF0D82E2}"/>
                </a:ext>
              </a:extLst>
            </p:cNvPr>
            <p:cNvSpPr/>
            <p:nvPr userDrawn="1"/>
          </p:nvSpPr>
          <p:spPr>
            <a:xfrm>
              <a:off x="6293735" y="6198821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32D6D31-0338-5A44-0882-FE023136F7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5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/>
              <a:t>Timeline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C598427-8FC4-BD22-577D-1F4DDDDB8C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659" y="3924162"/>
            <a:ext cx="1784847" cy="895117"/>
          </a:xfrm>
        </p:spPr>
        <p:txBody>
          <a:bodyPr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DA74CA5B-8DB8-834D-8629-BF0A9416B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0596" y="2041839"/>
            <a:ext cx="1784847" cy="895117"/>
          </a:xfrm>
        </p:spPr>
        <p:txBody>
          <a:bodyPr anchor="b"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33AD20F9-D427-0BA9-E865-387F93AF8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9514" y="3924162"/>
            <a:ext cx="1784847" cy="895117"/>
          </a:xfrm>
        </p:spPr>
        <p:txBody>
          <a:bodyPr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0" name="Text Placeholder 32">
            <a:extLst>
              <a:ext uri="{FF2B5EF4-FFF2-40B4-BE49-F238E27FC236}">
                <a16:creationId xmlns:a16="http://schemas.microsoft.com/office/drawing/2014/main" id="{898142BA-8C16-887D-F3E0-FDA30EEB1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0451" y="2041839"/>
            <a:ext cx="1784847" cy="895117"/>
          </a:xfrm>
        </p:spPr>
        <p:txBody>
          <a:bodyPr anchor="b"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1" name="Text Placeholder 32">
            <a:extLst>
              <a:ext uri="{FF2B5EF4-FFF2-40B4-BE49-F238E27FC236}">
                <a16:creationId xmlns:a16="http://schemas.microsoft.com/office/drawing/2014/main" id="{AC26EC8F-6DA2-4EE4-150E-C7065F2E36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4215" y="3924162"/>
            <a:ext cx="1784847" cy="895117"/>
          </a:xfrm>
        </p:spPr>
        <p:txBody>
          <a:bodyPr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4EF22B13-73EA-9DF7-DECC-CD95C7B574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45152" y="2041839"/>
            <a:ext cx="1784847" cy="895117"/>
          </a:xfrm>
        </p:spPr>
        <p:txBody>
          <a:bodyPr anchor="b"/>
          <a:lstStyle>
            <a:lvl1pPr>
              <a:lnSpc>
                <a:spcPct val="100000"/>
              </a:lnSpc>
              <a:defRPr sz="1200" cap="all" baseline="0">
                <a:latin typeface="+mn-lt"/>
              </a:defRPr>
            </a:lvl1pPr>
            <a:lvl2pPr>
              <a:lnSpc>
                <a:spcPct val="100000"/>
              </a:lnSpc>
              <a:spcAft>
                <a:spcPts val="1000"/>
              </a:spcAft>
              <a:defRPr sz="2000"/>
            </a:lvl2pPr>
            <a:lvl3pPr>
              <a:lnSpc>
                <a:spcPct val="100000"/>
              </a:lnSpc>
              <a:defRPr sz="1200"/>
            </a:lvl3pPr>
          </a:lstStyle>
          <a:p>
            <a:pPr lvl="0"/>
            <a:r>
              <a:rPr lang="en-US"/>
              <a:t>DATE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7A6AB3-C742-940C-9D46-8DFEE01816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105004" y="6283732"/>
            <a:ext cx="5189818" cy="557784"/>
            <a:chOff x="6314953" y="6198820"/>
            <a:chExt cx="5979869" cy="642696"/>
          </a:xfrm>
        </p:grpSpPr>
        <p:sp>
          <p:nvSpPr>
            <p:cNvPr id="6" name="Rectangle: Top Corners Rounded 27">
              <a:extLst>
                <a:ext uri="{FF2B5EF4-FFF2-40B4-BE49-F238E27FC236}">
                  <a16:creationId xmlns:a16="http://schemas.microsoft.com/office/drawing/2014/main" id="{C8161C41-D328-9163-DAA1-CAB4677CCC9F}"/>
                </a:ext>
              </a:extLst>
            </p:cNvPr>
            <p:cNvSpPr/>
            <p:nvPr userDrawn="1"/>
          </p:nvSpPr>
          <p:spPr>
            <a:xfrm rot="5400000">
              <a:off x="8848976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28">
              <a:extLst>
                <a:ext uri="{FF2B5EF4-FFF2-40B4-BE49-F238E27FC236}">
                  <a16:creationId xmlns:a16="http://schemas.microsoft.com/office/drawing/2014/main" id="{A4C819EB-3180-73EE-FBD4-D28AC654A445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A174DBE-65D2-07C7-97C9-8756C322FEE8}"/>
                </a:ext>
              </a:extLst>
            </p:cNvPr>
            <p:cNvSpPr/>
            <p:nvPr userDrawn="1"/>
          </p:nvSpPr>
          <p:spPr>
            <a:xfrm>
              <a:off x="6314953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9E55241-F530-5436-EFA2-08CFEB21B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2">
            <a:extLst>
              <a:ext uri="{FF2B5EF4-FFF2-40B4-BE49-F238E27FC236}">
                <a16:creationId xmlns:a16="http://schemas.microsoft.com/office/drawing/2014/main" id="{C9FC32C1-3B6A-8536-2277-7891EC8EE58C}"/>
              </a:ext>
            </a:extLst>
          </p:cNvPr>
          <p:cNvSpPr/>
          <p:nvPr userDrawn="1"/>
        </p:nvSpPr>
        <p:spPr>
          <a:xfrm rot="5400000">
            <a:off x="1214804" y="3259443"/>
            <a:ext cx="1310617" cy="40166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44450"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Map slide 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EA5F9E0-F930-EE5C-767A-C5628D466F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1340085"/>
            <a:ext cx="3318850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51C1350-950B-F74C-C1C7-9A928ED21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453" y="2222354"/>
            <a:ext cx="3384000" cy="2306657"/>
          </a:xfrm>
        </p:spPr>
        <p:txBody>
          <a:bodyPr numCol="1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D61A2C9-0441-F20B-C7A4-50C0293180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636" y="5016654"/>
            <a:ext cx="1761394" cy="502253"/>
          </a:xfrm>
        </p:spPr>
        <p:txBody>
          <a:bodyPr anchor="ctr"/>
          <a:lstStyle>
            <a:lvl1pPr>
              <a:spcAft>
                <a:spcPts val="0"/>
              </a:spcAft>
              <a:defRPr sz="1800" b="1" i="0">
                <a:latin typeface="DM Sans 14p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63E2822-F48B-54DA-AA68-8B53EC7DE7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61006" y="4972105"/>
            <a:ext cx="1392825" cy="674480"/>
          </a:xfrm>
        </p:spPr>
        <p:txBody>
          <a:bodyPr anchor="ctr"/>
          <a:lstStyle>
            <a:lvl1pPr algn="r">
              <a:spcAft>
                <a:spcPts val="0"/>
              </a:spcAft>
              <a:defRPr sz="4800" b="1" i="0">
                <a:solidFill>
                  <a:schemeClr val="accent1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4ABFBA-BC85-9136-7E40-40DE2DF67E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95556" y="6283732"/>
            <a:ext cx="5199266" cy="557784"/>
            <a:chOff x="6304067" y="6198820"/>
            <a:chExt cx="5990755" cy="642696"/>
          </a:xfrm>
        </p:grpSpPr>
        <p:sp>
          <p:nvSpPr>
            <p:cNvPr id="8" name="Rectangle: Top Corners Rounded 27">
              <a:extLst>
                <a:ext uri="{FF2B5EF4-FFF2-40B4-BE49-F238E27FC236}">
                  <a16:creationId xmlns:a16="http://schemas.microsoft.com/office/drawing/2014/main" id="{6FE3CE8D-C7C0-321C-6DDD-E0342C2B63E7}"/>
                </a:ext>
              </a:extLst>
            </p:cNvPr>
            <p:cNvSpPr/>
            <p:nvPr userDrawn="1"/>
          </p:nvSpPr>
          <p:spPr>
            <a:xfrm rot="5400000">
              <a:off x="8843533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28">
              <a:extLst>
                <a:ext uri="{FF2B5EF4-FFF2-40B4-BE49-F238E27FC236}">
                  <a16:creationId xmlns:a16="http://schemas.microsoft.com/office/drawing/2014/main" id="{64970A4B-146D-BB76-F0C1-B51B7CC7E592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2C2546-41E9-0304-614F-1B184246F6BC}"/>
                </a:ext>
              </a:extLst>
            </p:cNvPr>
            <p:cNvSpPr/>
            <p:nvPr userDrawn="1"/>
          </p:nvSpPr>
          <p:spPr>
            <a:xfrm>
              <a:off x="6304067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E8BE25-F3F6-3065-530E-CDEAE472A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Map slide 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EA5F9E0-F930-EE5C-767A-C5628D466F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6" y="1340085"/>
            <a:ext cx="3318850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51C1350-950B-F74C-C1C7-9A928ED21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453" y="2222354"/>
            <a:ext cx="3384000" cy="2306657"/>
          </a:xfrm>
        </p:spPr>
        <p:txBody>
          <a:bodyPr numCol="1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: Top Corners Rounded 2">
            <a:extLst>
              <a:ext uri="{FF2B5EF4-FFF2-40B4-BE49-F238E27FC236}">
                <a16:creationId xmlns:a16="http://schemas.microsoft.com/office/drawing/2014/main" id="{C9FC32C1-3B6A-8536-2277-7891EC8EE58C}"/>
              </a:ext>
            </a:extLst>
          </p:cNvPr>
          <p:cNvSpPr/>
          <p:nvPr userDrawn="1"/>
        </p:nvSpPr>
        <p:spPr>
          <a:xfrm rot="5400000">
            <a:off x="1214804" y="3259443"/>
            <a:ext cx="1310617" cy="401667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44450">
            <a:solidFill>
              <a:srgbClr val="EEEE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6F35026-63D0-085E-68CF-613F8D942F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9636" y="5016654"/>
            <a:ext cx="1761394" cy="502253"/>
          </a:xfrm>
        </p:spPr>
        <p:txBody>
          <a:bodyPr anchor="ctr"/>
          <a:lstStyle>
            <a:lvl1pPr>
              <a:spcAft>
                <a:spcPts val="0"/>
              </a:spcAft>
              <a:defRPr sz="1800" b="1" i="0">
                <a:latin typeface="DM Sans 14p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A0BAE9D-192C-8717-FC3F-6DBACDF6F2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61006" y="4972105"/>
            <a:ext cx="1392825" cy="674480"/>
          </a:xfrm>
        </p:spPr>
        <p:txBody>
          <a:bodyPr anchor="ctr"/>
          <a:lstStyle>
            <a:lvl1pPr algn="r">
              <a:spcAft>
                <a:spcPts val="0"/>
              </a:spcAft>
              <a:defRPr sz="48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7B1F81-8DB2-B2D4-F1C6-EEE2BC4006C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95556" y="6283732"/>
            <a:ext cx="5199266" cy="557784"/>
            <a:chOff x="6304067" y="6198820"/>
            <a:chExt cx="5990755" cy="642696"/>
          </a:xfrm>
        </p:grpSpPr>
        <p:sp>
          <p:nvSpPr>
            <p:cNvPr id="13" name="Rectangle: Top Corners Rounded 27">
              <a:extLst>
                <a:ext uri="{FF2B5EF4-FFF2-40B4-BE49-F238E27FC236}">
                  <a16:creationId xmlns:a16="http://schemas.microsoft.com/office/drawing/2014/main" id="{DF477170-E6A9-1A37-7A82-B648C70738C6}"/>
                </a:ext>
              </a:extLst>
            </p:cNvPr>
            <p:cNvSpPr/>
            <p:nvPr userDrawn="1"/>
          </p:nvSpPr>
          <p:spPr>
            <a:xfrm rot="5400000">
              <a:off x="8843533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28">
              <a:extLst>
                <a:ext uri="{FF2B5EF4-FFF2-40B4-BE49-F238E27FC236}">
                  <a16:creationId xmlns:a16="http://schemas.microsoft.com/office/drawing/2014/main" id="{F281F96E-91FD-9C97-300F-589E655532EC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DC4072-7C8E-7B66-6345-04E723F7FA2A}"/>
                </a:ext>
              </a:extLst>
            </p:cNvPr>
            <p:cNvSpPr/>
            <p:nvPr userDrawn="1"/>
          </p:nvSpPr>
          <p:spPr>
            <a:xfrm>
              <a:off x="6304067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9D0692A-CFA6-AD71-5236-583AE9A99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B53DD0E6-2528-520E-A9E7-7C43BE7BBD1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66059" y="229956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C2CC777D-14EC-055B-B048-D4FC8D25367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81499" y="229956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E0AB3389-6706-D909-7898-92CFC13E1E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96939" y="229956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D4F98BF0-7154-37EA-00BA-F93F2AEF2A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312378" y="229956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626DE058-CA1A-4BAD-F57F-C7E113B57A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66059" y="3518691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242236B-6ADB-8AA9-A99B-477293889E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81499" y="3518691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9" name="Picture Placeholder 15">
            <a:extLst>
              <a:ext uri="{FF2B5EF4-FFF2-40B4-BE49-F238E27FC236}">
                <a16:creationId xmlns:a16="http://schemas.microsoft.com/office/drawing/2014/main" id="{76174323-0208-CD70-A47F-0F4EAA5E59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96939" y="3518691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0" name="Picture Placeholder 15">
            <a:extLst>
              <a:ext uri="{FF2B5EF4-FFF2-40B4-BE49-F238E27FC236}">
                <a16:creationId xmlns:a16="http://schemas.microsoft.com/office/drawing/2014/main" id="{AADC542F-BDE4-7BBE-5FAC-C1003465BD5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12378" y="3518691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1" name="Picture Placeholder 15">
            <a:extLst>
              <a:ext uri="{FF2B5EF4-FFF2-40B4-BE49-F238E27FC236}">
                <a16:creationId xmlns:a16="http://schemas.microsoft.com/office/drawing/2014/main" id="{4408DC8A-95FB-1C61-B937-64DE49ABF15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466059" y="4734613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2" name="Picture Placeholder 15">
            <a:extLst>
              <a:ext uri="{FF2B5EF4-FFF2-40B4-BE49-F238E27FC236}">
                <a16:creationId xmlns:a16="http://schemas.microsoft.com/office/drawing/2014/main" id="{9712289A-C80A-E071-D9BD-6E6A51E31D5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81499" y="4734613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3" name="Picture Placeholder 15">
            <a:extLst>
              <a:ext uri="{FF2B5EF4-FFF2-40B4-BE49-F238E27FC236}">
                <a16:creationId xmlns:a16="http://schemas.microsoft.com/office/drawing/2014/main" id="{0BFAE170-9A1B-6A70-DD40-79F67CAD068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696939" y="4734613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4" name="Picture Placeholder 15">
            <a:extLst>
              <a:ext uri="{FF2B5EF4-FFF2-40B4-BE49-F238E27FC236}">
                <a16:creationId xmlns:a16="http://schemas.microsoft.com/office/drawing/2014/main" id="{BBDFABD1-2C81-7835-8332-F08D8453140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312378" y="4734613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47B7EC3-C6E5-815F-8728-102577A329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6059" y="1080447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8F16EAA5-DE98-84C6-502F-4FCB7CB6ED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1499" y="1080447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8684E1DF-A45A-37F4-D580-0CDBAB2955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696939" y="1080447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9D312E22-CFAA-255A-BD45-5D69CD2283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312378" y="1080447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4631389" cy="830997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Logo slide 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EA5F9E0-F930-EE5C-767A-C5628D466F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340085"/>
            <a:ext cx="4631389" cy="467933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51C1350-950B-F74C-C1C7-9A928ED21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4452" y="2222354"/>
            <a:ext cx="4631389" cy="2306657"/>
          </a:xfrm>
        </p:spPr>
        <p:txBody>
          <a:bodyPr numCol="1" spcCol="720000"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CA55F9D-69A7-15EF-693E-93A90650EC9C}"/>
              </a:ext>
            </a:extLst>
          </p:cNvPr>
          <p:cNvSpPr/>
          <p:nvPr userDrawn="1"/>
        </p:nvSpPr>
        <p:spPr>
          <a:xfrm>
            <a:off x="2989109" y="5330409"/>
            <a:ext cx="1527592" cy="1527591"/>
          </a:xfrm>
          <a:prstGeom prst="ellipse">
            <a:avLst/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2">
            <a:extLst>
              <a:ext uri="{FF2B5EF4-FFF2-40B4-BE49-F238E27FC236}">
                <a16:creationId xmlns:a16="http://schemas.microsoft.com/office/drawing/2014/main" id="{15E4B16B-21B1-CA4B-E033-1B92261B6BD8}"/>
              </a:ext>
            </a:extLst>
          </p:cNvPr>
          <p:cNvSpPr/>
          <p:nvPr userDrawn="1"/>
        </p:nvSpPr>
        <p:spPr>
          <a:xfrm rot="5400000">
            <a:off x="730757" y="4599649"/>
            <a:ext cx="1527593" cy="298910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35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DA1C092-2516-DCCE-98AC-C70649472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5043DE9-A8F5-1327-E9CF-B02B9517B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0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2">
            <a:extLst>
              <a:ext uri="{FF2B5EF4-FFF2-40B4-BE49-F238E27FC236}">
                <a16:creationId xmlns:a16="http://schemas.microsoft.com/office/drawing/2014/main" id="{AA19E55D-CEC6-F33B-6A60-6F691F2B717F}"/>
              </a:ext>
            </a:extLst>
          </p:cNvPr>
          <p:cNvSpPr/>
          <p:nvPr userDrawn="1"/>
        </p:nvSpPr>
        <p:spPr>
          <a:xfrm rot="16200000">
            <a:off x="7590554" y="2256553"/>
            <a:ext cx="1527593" cy="767529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50DBF-F68E-F221-1E60-DDAFD43ED177}"/>
              </a:ext>
            </a:extLst>
          </p:cNvPr>
          <p:cNvSpPr/>
          <p:nvPr userDrawn="1"/>
        </p:nvSpPr>
        <p:spPr>
          <a:xfrm>
            <a:off x="2989109" y="5330409"/>
            <a:ext cx="1527592" cy="1527591"/>
          </a:xfrm>
          <a:prstGeom prst="ellipse">
            <a:avLst/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2">
            <a:extLst>
              <a:ext uri="{FF2B5EF4-FFF2-40B4-BE49-F238E27FC236}">
                <a16:creationId xmlns:a16="http://schemas.microsoft.com/office/drawing/2014/main" id="{86E4D0ED-F2F7-8CDC-4A31-955878102D58}"/>
              </a:ext>
            </a:extLst>
          </p:cNvPr>
          <p:cNvSpPr/>
          <p:nvPr userDrawn="1"/>
        </p:nvSpPr>
        <p:spPr>
          <a:xfrm rot="5400000">
            <a:off x="730757" y="4599649"/>
            <a:ext cx="1527593" cy="298910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B53DD0E6-2528-520E-A9E7-7C43BE7BBD1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03416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C2CC777D-14EC-055B-B048-D4FC8D25367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39737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E0AB3389-6706-D909-7898-92CFC13E1E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6058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D4F98BF0-7154-37EA-00BA-F93F2AEF2A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312378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626DE058-CA1A-4BAD-F57F-C7E113B57A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03416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242236B-6ADB-8AA9-A99B-477293889E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39737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9" name="Picture Placeholder 15">
            <a:extLst>
              <a:ext uri="{FF2B5EF4-FFF2-40B4-BE49-F238E27FC236}">
                <a16:creationId xmlns:a16="http://schemas.microsoft.com/office/drawing/2014/main" id="{76174323-0208-CD70-A47F-0F4EAA5E59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676058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40" name="Picture Placeholder 15">
            <a:extLst>
              <a:ext uri="{FF2B5EF4-FFF2-40B4-BE49-F238E27FC236}">
                <a16:creationId xmlns:a16="http://schemas.microsoft.com/office/drawing/2014/main" id="{AADC542F-BDE4-7BBE-5FAC-C1003465BD5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12378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B47B7EC3-C6E5-815F-8728-102577A329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4453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8F16EAA5-DE98-84C6-502F-4FCB7CB6ED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30774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8684E1DF-A45A-37F4-D580-0CDBAB2955A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67095" y="2086539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9D312E22-CFAA-255A-BD45-5D69CD2283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767095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4631389" cy="688395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Logo slide 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51C1350-950B-F74C-C1C7-9A928ED21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6059" y="774229"/>
            <a:ext cx="6246516" cy="168636"/>
          </a:xfrm>
        </p:spPr>
        <p:txBody>
          <a:bodyPr numCol="1" spcCol="720000" anchor="ctr"/>
          <a:lstStyle>
            <a:lvl1pPr>
              <a:spcAft>
                <a:spcPts val="3000"/>
              </a:spcAft>
              <a:defRPr sz="1200">
                <a:latin typeface="+mn-lt"/>
              </a:defRPr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1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C3446D35-DB04-FFCB-C209-64A71C40DA3F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130774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B5A4755B-7B2E-F1F3-413D-BD371FC35B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94453" y="3396915"/>
            <a:ext cx="1350000" cy="1011600"/>
          </a:xfrm>
          <a:prstGeom prst="roundRect">
            <a:avLst>
              <a:gd name="adj" fmla="val 11700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>
              <a:defRPr lang="en-US" sz="9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LOGO PLACEHOLDER</a:t>
            </a:r>
          </a:p>
        </p:txBody>
      </p:sp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CE49964-A152-BAA6-457F-E8AE8E9AA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6C756AD-B165-93CE-809F-682B2C153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E4222EAD-2106-9173-ADA7-A3EFA0A4BA90}"/>
              </a:ext>
            </a:extLst>
          </p:cNvPr>
          <p:cNvSpPr/>
          <p:nvPr userDrawn="1"/>
        </p:nvSpPr>
        <p:spPr>
          <a:xfrm>
            <a:off x="11177077" y="1849615"/>
            <a:ext cx="1849810" cy="1857641"/>
          </a:xfrm>
          <a:prstGeom prst="roundRect">
            <a:avLst>
              <a:gd name="adj" fmla="val 5000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B364C88C-A0A1-32EE-576C-F69234D57B18}"/>
              </a:ext>
            </a:extLst>
          </p:cNvPr>
          <p:cNvSpPr/>
          <p:nvPr userDrawn="1"/>
        </p:nvSpPr>
        <p:spPr>
          <a:xfrm>
            <a:off x="-848417" y="3924069"/>
            <a:ext cx="1849810" cy="1857641"/>
          </a:xfrm>
          <a:prstGeom prst="roundRect">
            <a:avLst>
              <a:gd name="adj" fmla="val 5000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CE8EB9A-4522-609C-C349-ED72A38AA5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7912" y="1849615"/>
            <a:ext cx="5584660" cy="185764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lIns="360000" rIns="360000" bIns="36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17865E6-3FBF-BF66-C3E2-C4030AAD5B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393" y="3924069"/>
            <a:ext cx="5584660" cy="185764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lIns="360000" rIns="360000" bIns="36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1364EE8-8483-88D1-4043-E2C35DCCB5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9305" y="3924069"/>
            <a:ext cx="5584660" cy="185764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lIns="360000" rIns="360000" bIns="36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0451E1A-523D-65FC-1151-923500EF95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252" y="1848419"/>
            <a:ext cx="5584660" cy="1857641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lIns="360000" rIns="360000" bIns="36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This is a four boxes slide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A5C22F-4FAA-D9A5-91DB-D50F31B21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CE8EB9A-4522-609C-C349-ED72A38AA5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2881" y="1491916"/>
            <a:ext cx="5429694" cy="4427622"/>
          </a:xfrm>
          <a:prstGeom prst="roundRect">
            <a:avLst>
              <a:gd name="adj" fmla="val 3645"/>
            </a:avLst>
          </a:prstGeom>
          <a:solidFill>
            <a:schemeClr val="bg2"/>
          </a:solidFill>
        </p:spPr>
        <p:txBody>
          <a:bodyPr lIns="360000" tIns="360000" rIns="360000" bIns="360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E6366-2312-521A-88C2-E6AAAB57B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830997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This is a two boxes slide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07C29-974C-6B2E-D70D-723BAD5DB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C446260-7B49-E4D0-CAE2-2A1EE54E89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1491916"/>
            <a:ext cx="5429694" cy="4427622"/>
          </a:xfrm>
          <a:prstGeom prst="roundRect">
            <a:avLst>
              <a:gd name="adj" fmla="val 3645"/>
            </a:avLst>
          </a:prstGeom>
          <a:solidFill>
            <a:schemeClr val="bg2"/>
          </a:solidFill>
        </p:spPr>
        <p:txBody>
          <a:bodyPr lIns="360000" tIns="360000" rIns="360000" bIns="360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8B62F8-5DA1-1BEB-3A4C-B5F3745303C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095556" y="6283732"/>
            <a:ext cx="5199266" cy="557784"/>
            <a:chOff x="6304067" y="6198820"/>
            <a:chExt cx="5990755" cy="642696"/>
          </a:xfrm>
        </p:grpSpPr>
        <p:sp>
          <p:nvSpPr>
            <p:cNvPr id="6" name="Rectangle: Top Corners Rounded 27">
              <a:extLst>
                <a:ext uri="{FF2B5EF4-FFF2-40B4-BE49-F238E27FC236}">
                  <a16:creationId xmlns:a16="http://schemas.microsoft.com/office/drawing/2014/main" id="{DE1143AD-C328-8807-D27A-BCF7BA7E4730}"/>
                </a:ext>
              </a:extLst>
            </p:cNvPr>
            <p:cNvSpPr/>
            <p:nvPr userDrawn="1"/>
          </p:nvSpPr>
          <p:spPr>
            <a:xfrm rot="5400000">
              <a:off x="8843533" y="4348670"/>
              <a:ext cx="642292" cy="43434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8">
              <a:extLst>
                <a:ext uri="{FF2B5EF4-FFF2-40B4-BE49-F238E27FC236}">
                  <a16:creationId xmlns:a16="http://schemas.microsoft.com/office/drawing/2014/main" id="{D057A4F1-A449-B749-3737-8A0D04EBAD55}"/>
                </a:ext>
              </a:extLst>
            </p:cNvPr>
            <p:cNvSpPr/>
            <p:nvPr userDrawn="1"/>
          </p:nvSpPr>
          <p:spPr>
            <a:xfrm rot="16200000">
              <a:off x="11519933" y="6066627"/>
              <a:ext cx="637954" cy="911824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4445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72D2D6-F6A6-65AF-2321-2F46E73998EB}"/>
                </a:ext>
              </a:extLst>
            </p:cNvPr>
            <p:cNvSpPr/>
            <p:nvPr userDrawn="1"/>
          </p:nvSpPr>
          <p:spPr>
            <a:xfrm>
              <a:off x="6304067" y="6198820"/>
              <a:ext cx="642293" cy="642696"/>
            </a:xfrm>
            <a:prstGeom prst="ellipse">
              <a:avLst/>
            </a:prstGeom>
            <a:noFill/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>
                  <a:solidFill>
                    <a:schemeClr val="bg2"/>
                  </a:solidFill>
                </a:rPr>
                <a:t>.</a:t>
              </a:r>
              <a:endParaRPr lang="en-US">
                <a:solidFill>
                  <a:schemeClr val="bg2"/>
                </a:solidFill>
              </a:endParaRPr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B02C3D-7851-B71B-533E-32E5B2E2B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D14C94-FFCD-1280-7E25-3AB7F5C91C82}"/>
              </a:ext>
            </a:extLst>
          </p:cNvPr>
          <p:cNvGrpSpPr/>
          <p:nvPr userDrawn="1"/>
        </p:nvGrpSpPr>
        <p:grpSpPr>
          <a:xfrm>
            <a:off x="-8966" y="2347376"/>
            <a:ext cx="12239065" cy="2869409"/>
            <a:chOff x="-8966" y="2197927"/>
            <a:chExt cx="12239065" cy="28694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35D229-56E2-C241-E930-FBC3B09A42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11136901" y="2197928"/>
              <a:ext cx="1093198" cy="1441828"/>
            </a:xfrm>
            <a:prstGeom prst="rect">
              <a:avLst/>
            </a:prstGeom>
          </p:spPr>
        </p:pic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25DC7C25-56F1-A3B7-9A20-1BF70CE8722A}"/>
                </a:ext>
              </a:extLst>
            </p:cNvPr>
            <p:cNvSpPr/>
            <p:nvPr userDrawn="1"/>
          </p:nvSpPr>
          <p:spPr>
            <a:xfrm rot="10800000">
              <a:off x="1384343" y="3675415"/>
              <a:ext cx="9752558" cy="1368717"/>
            </a:xfrm>
            <a:prstGeom prst="roundRect">
              <a:avLst>
                <a:gd name="adj" fmla="val 50000"/>
              </a:avLst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8">
              <a:extLst>
                <a:ext uri="{FF2B5EF4-FFF2-40B4-BE49-F238E27FC236}">
                  <a16:creationId xmlns:a16="http://schemas.microsoft.com/office/drawing/2014/main" id="{F4525B96-5A4A-84A4-55DA-087E817FB9BC}"/>
                </a:ext>
              </a:extLst>
            </p:cNvPr>
            <p:cNvSpPr/>
            <p:nvPr userDrawn="1"/>
          </p:nvSpPr>
          <p:spPr>
            <a:xfrm rot="5400000">
              <a:off x="-32621" y="3673673"/>
              <a:ext cx="1417318" cy="137000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317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355E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480763-0B3E-FCAC-A46F-63EAF04E71CD}"/>
                </a:ext>
              </a:extLst>
            </p:cNvPr>
            <p:cNvSpPr/>
            <p:nvPr userDrawn="1"/>
          </p:nvSpPr>
          <p:spPr>
            <a:xfrm>
              <a:off x="9695072" y="2197927"/>
              <a:ext cx="1441829" cy="1441829"/>
            </a:xfrm>
            <a:prstGeom prst="ellipse">
              <a:avLst/>
            </a:prstGeom>
            <a:solidFill>
              <a:schemeClr val="accent1"/>
            </a:solidFill>
            <a:ln w="444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Video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10EA97D3-2EC6-BCF3-248D-4E993EF9487E}"/>
              </a:ext>
            </a:extLst>
          </p:cNvPr>
          <p:cNvSpPr>
            <a:spLocks noGrp="1"/>
          </p:cNvSpPr>
          <p:nvPr>
            <p:ph type="media" sz="quarter" idx="34" hasCustomPrompt="1"/>
          </p:nvPr>
        </p:nvSpPr>
        <p:spPr>
          <a:xfrm flipH="1">
            <a:off x="2616959" y="1497191"/>
            <a:ext cx="6958082" cy="4569779"/>
          </a:xfrm>
          <a:prstGeom prst="roundRect">
            <a:avLst>
              <a:gd name="adj" fmla="val 5449"/>
            </a:avLst>
          </a:prstGeom>
          <a:solidFill>
            <a:schemeClr val="bg1"/>
          </a:solidFill>
        </p:spPr>
        <p:txBody>
          <a:bodyPr vert="horz" wrap="none" lIns="0" tIns="0" rIns="0" bIns="0" rtlCol="0" anchor="ctr">
            <a:noAutofit/>
          </a:bodyPr>
          <a:lstStyle>
            <a:lvl1pPr algn="ctr">
              <a:defRPr lang="en-US" sz="180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PLACEHOLDER VIDEO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6C7627-5DB0-AA44-0C08-0A6E258CE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/Boiler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9B89A7-37F0-5F65-0861-A2D4E4C3FD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Top Corners Rounded 7">
            <a:extLst>
              <a:ext uri="{FF2B5EF4-FFF2-40B4-BE49-F238E27FC236}">
                <a16:creationId xmlns:a16="http://schemas.microsoft.com/office/drawing/2014/main" id="{BD901934-AF30-9394-B3E2-0F6A36E889BE}"/>
              </a:ext>
            </a:extLst>
          </p:cNvPr>
          <p:cNvSpPr/>
          <p:nvPr userDrawn="1"/>
        </p:nvSpPr>
        <p:spPr>
          <a:xfrm rot="16200000">
            <a:off x="9404114" y="4068806"/>
            <a:ext cx="1527595" cy="40507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8">
            <a:extLst>
              <a:ext uri="{FF2B5EF4-FFF2-40B4-BE49-F238E27FC236}">
                <a16:creationId xmlns:a16="http://schemas.microsoft.com/office/drawing/2014/main" id="{AA4BF3A1-7604-0CFC-49C4-24FFDDB40BDB}"/>
              </a:ext>
            </a:extLst>
          </p:cNvPr>
          <p:cNvSpPr/>
          <p:nvPr userDrawn="1"/>
        </p:nvSpPr>
        <p:spPr>
          <a:xfrm rot="5400000">
            <a:off x="1263500" y="4067607"/>
            <a:ext cx="1523791" cy="40507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10">
            <a:extLst>
              <a:ext uri="{FF2B5EF4-FFF2-40B4-BE49-F238E27FC236}">
                <a16:creationId xmlns:a16="http://schemas.microsoft.com/office/drawing/2014/main" id="{6675DBA7-C7FD-ABC7-9B5A-74374E1A761B}"/>
              </a:ext>
            </a:extLst>
          </p:cNvPr>
          <p:cNvSpPr/>
          <p:nvPr userDrawn="1"/>
        </p:nvSpPr>
        <p:spPr>
          <a:xfrm rot="16200000">
            <a:off x="4567032" y="4814167"/>
            <a:ext cx="1527595" cy="256007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182136-96A6-200A-A4CB-F66308E70671}"/>
              </a:ext>
            </a:extLst>
          </p:cNvPr>
          <p:cNvSpPr/>
          <p:nvPr userDrawn="1"/>
        </p:nvSpPr>
        <p:spPr>
          <a:xfrm>
            <a:off x="6610865" y="5331104"/>
            <a:ext cx="1530998" cy="1523793"/>
          </a:xfrm>
          <a:prstGeom prst="ellipse">
            <a:avLst/>
          </a:prstGeom>
          <a:solidFill>
            <a:schemeClr val="accent4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8F69DE-3626-CD25-3331-3FC530DB4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0587297" cy="758797"/>
          </a:xfrm>
        </p:spPr>
        <p:txBody>
          <a:bodyPr/>
          <a:lstStyle/>
          <a:p>
            <a:r>
              <a:rPr lang="en-US"/>
              <a:t>About us/boilerplate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AAEB4-D427-5A03-CC8F-90CDA6EB1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0F1DAE-F30E-54D8-6724-CA97317C6A2A}"/>
              </a:ext>
            </a:extLst>
          </p:cNvPr>
          <p:cNvSpPr txBox="1"/>
          <p:nvPr userDrawn="1"/>
        </p:nvSpPr>
        <p:spPr>
          <a:xfrm>
            <a:off x="479425" y="2300958"/>
            <a:ext cx="10587296" cy="1974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1800"/>
              </a:spcAft>
            </a:pPr>
            <a: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  <a:t>At NMDP</a:t>
            </a:r>
            <a:r>
              <a:rPr lang="en-US" b="0" i="0" baseline="30000">
                <a:solidFill>
                  <a:srgbClr val="575757"/>
                </a:solidFill>
                <a:effectLst/>
                <a:latin typeface="+mn-lt"/>
              </a:rPr>
              <a:t>℠</a:t>
            </a:r>
            <a: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  <a:t>, we believe each of us holds the key to curing blood cancers and disorders. As a global nonprofit leader in cell therapy, NMDP creates essential connections between researchers and supporters to inspire action and accelerate innovation to find life-saving cures. With the help </a:t>
            </a:r>
            <a:b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</a:br>
            <a: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  <a:t>of blood stem cell donors from the world’s most diverse registry and our extensive network of transplant partners, physicians and caregivers, we’re expanding access to treatment so that </a:t>
            </a:r>
            <a:b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</a:br>
            <a:r>
              <a:rPr lang="en-US" sz="1800" b="1" i="0" u="none" strike="noStrike">
                <a:solidFill>
                  <a:srgbClr val="575757"/>
                </a:solidFill>
                <a:effectLst/>
                <a:latin typeface="+mn-lt"/>
              </a:rPr>
              <a:t>every</a:t>
            </a:r>
            <a:r>
              <a:rPr lang="en-US" sz="1800" b="0" i="0" u="none" strike="noStrike">
                <a:solidFill>
                  <a:srgbClr val="575757"/>
                </a:solidFill>
                <a:effectLst/>
                <a:latin typeface="+mn-lt"/>
              </a:rPr>
              <a:t> patient can receive their life-saving cell therapy. NMDP. Find cures. Save lives.</a:t>
            </a:r>
            <a:endParaRPr lang="en-US" sz="1800">
              <a:latin typeface="+mn-lt"/>
            </a:endParaRPr>
          </a:p>
        </p:txBody>
      </p:sp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932355C5-8D3B-C30E-4134-C2620A00F9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8567"/>
            <a:ext cx="1152144" cy="384048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78ACF5-3035-9205-807E-4A54D67BA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3377559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18C8244-7A96-C14C-B8D0-BA88CBA60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38399" y="2649912"/>
            <a:ext cx="8080672" cy="2719133"/>
          </a:xfrm>
          <a:prstGeom prst="roundRect">
            <a:avLst>
              <a:gd name="adj" fmla="val 50000"/>
            </a:avLst>
          </a:prstGeom>
          <a:solidFill>
            <a:schemeClr val="bg2"/>
          </a:solidFill>
        </p:spPr>
        <p:txBody>
          <a:bodyPr lIns="914400" rIns="457200" bIns="36000" anchor="ctr">
            <a:noAutofit/>
          </a:bodyPr>
          <a:lstStyle>
            <a:lvl1pPr>
              <a:defRPr sz="1800">
                <a:latin typeface="+mj-lt"/>
              </a:defRPr>
            </a:lvl1pPr>
            <a:lvl2pPr>
              <a:lnSpc>
                <a:spcPct val="120000"/>
              </a:lnSpc>
              <a:defRPr sz="1200"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83E0CAB-1DC4-28EC-B81C-81C2A4D34D5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350" y="1947553"/>
            <a:ext cx="2076834" cy="4162162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21" name="Picture Placeholder 84">
            <a:extLst>
              <a:ext uri="{FF2B5EF4-FFF2-40B4-BE49-F238E27FC236}">
                <a16:creationId xmlns:a16="http://schemas.microsoft.com/office/drawing/2014/main" id="{28523D4F-E48E-8101-A945-02682B6E566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082675" y="2057400"/>
            <a:ext cx="1800225" cy="3933825"/>
          </a:xfrm>
          <a:prstGeom prst="round2SameRect">
            <a:avLst>
              <a:gd name="adj1" fmla="val 12357"/>
              <a:gd name="adj2" fmla="val 11131"/>
            </a:avLst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rgbClr val="00355E"/>
                </a:solidFill>
                <a:latin typeface="+mj-lt"/>
              </a:defRPr>
            </a:lvl1pPr>
          </a:lstStyle>
          <a:p>
            <a:r>
              <a:rPr lang="en-US"/>
              <a:t>PICTURE PLACEHOLDER (AFTER ADDING THE PICTURE, “SEND BACK” THIS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8CC8E-BF92-71BB-AC6E-D9A016EE3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Mobile phone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ED460D5-3E66-79B7-92CD-90010718F144}"/>
              </a:ext>
            </a:extLst>
          </p:cNvPr>
          <p:cNvSpPr/>
          <p:nvPr userDrawn="1"/>
        </p:nvSpPr>
        <p:spPr>
          <a:xfrm>
            <a:off x="10519071" y="2649912"/>
            <a:ext cx="2707671" cy="2719133"/>
          </a:xfrm>
          <a:prstGeom prst="roundRect">
            <a:avLst>
              <a:gd name="adj" fmla="val 5000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39C0BE2-B727-2B32-CD0F-664F5D6D48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1340085"/>
            <a:ext cx="11233150" cy="332399"/>
          </a:xfrm>
        </p:spPr>
        <p:txBody>
          <a:bodyPr/>
          <a:lstStyle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9301105-0126-DCD2-F625-078E5DD40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6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Sta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825BA317-37B0-C8ED-26A0-E9994CBDEC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86877" y="1604059"/>
            <a:ext cx="4028689" cy="52539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defRPr sz="2000">
                <a:solidFill>
                  <a:srgbClr val="00355E"/>
                </a:solidFill>
                <a:latin typeface="+mj-lt"/>
              </a:defRPr>
            </a:lvl1pPr>
          </a:lstStyle>
          <a:p>
            <a:r>
              <a:rPr lang="en-US"/>
              <a:t>PICTURE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FF78A9-F784-A60E-9DC6-A1B1AF8B4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733" y="-2436781"/>
            <a:ext cx="4039155" cy="40392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C0BB2-3723-9A91-B182-95B325F622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1"/>
            <a:ext cx="6848835" cy="827256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latin typeface="DM Sans 14pt Medium" pitchFamily="2" charset="0"/>
              </a:rPr>
              <a:t>Big numbers or stats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44749-8C0B-93EA-E874-9EF6C3E457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0DA64F9-08DF-2C12-C5F9-C5B55D023B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665309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893D225-E51E-19F4-8A52-5699DBFF5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7906" y="1659837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508CA84-29AD-5ECA-9E6D-B0A3CEE157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5374997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D383D0B-0104-E122-161D-51200C4B92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7906" y="5369525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2D801B24-41CF-78CC-207C-40335E777F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2407247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4F7584A-AC84-CCCA-9E94-4AD61616D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67906" y="2401775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2CD8B737-670D-6DB1-EAB4-4983977B9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149185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888CEFCB-741E-5375-5F4D-CF83E2F538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67906" y="3143713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25D0E3-9D43-A9CA-17F7-97380E51D3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891123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1E395A3-EB3C-A437-BBB3-BC21130C62D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067906" y="3885651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004A8C91-75CB-E015-5843-ABACB7CFCE0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9425" y="4633061"/>
            <a:ext cx="2263775" cy="553998"/>
          </a:xfrm>
        </p:spPr>
        <p:txBody>
          <a:bodyPr anchor="ctr"/>
          <a:lstStyle>
            <a:lvl1pPr algn="r">
              <a:lnSpc>
                <a:spcPct val="100000"/>
              </a:lnSpc>
              <a:spcAft>
                <a:spcPts val="0"/>
              </a:spcAft>
              <a:defRPr sz="3600" b="1" i="0">
                <a:solidFill>
                  <a:schemeClr val="accent2"/>
                </a:solidFill>
                <a:latin typeface="DM Sans 14pt" pitchFamily="2" charset="77"/>
              </a:defRPr>
            </a:lvl1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A038C2B6-538D-F151-2238-B0AC58C97A7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067906" y="4627589"/>
            <a:ext cx="4260354" cy="575670"/>
          </a:xfrm>
        </p:spPr>
        <p:txBody>
          <a:bodyPr anchor="ctr">
            <a:noAutofit/>
          </a:bodyPr>
          <a:lstStyle>
            <a:lvl1pPr>
              <a:defRPr sz="1600" b="0" i="0">
                <a:latin typeface="+mn-lt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C5E412F-CAD3-7968-6325-2598392BD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2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rategic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584DB-7CD2-6195-ABC6-61E9DAA307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16EE931-5A6A-C7E4-AFC3-F5BFD1B5ACB1}"/>
              </a:ext>
            </a:extLst>
          </p:cNvPr>
          <p:cNvSpPr txBox="1">
            <a:spLocks/>
          </p:cNvSpPr>
          <p:nvPr userDrawn="1"/>
        </p:nvSpPr>
        <p:spPr>
          <a:xfrm>
            <a:off x="411558" y="458578"/>
            <a:ext cx="11368885" cy="326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00355E"/>
                </a:solidFill>
                <a:latin typeface="DM Sans 14pt" pitchFamily="2" charset="77"/>
              </a:rPr>
              <a:t>Strategic pillars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25432CC-5FA5-0361-5756-B9D94DB4648E}"/>
              </a:ext>
            </a:extLst>
          </p:cNvPr>
          <p:cNvSpPr txBox="1">
            <a:spLocks/>
          </p:cNvSpPr>
          <p:nvPr userDrawn="1"/>
        </p:nvSpPr>
        <p:spPr>
          <a:xfrm>
            <a:off x="935912" y="3379906"/>
            <a:ext cx="2831901" cy="9544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4000" b="1">
                <a:solidFill>
                  <a:srgbClr val="0079C1"/>
                </a:solidFill>
                <a:latin typeface="DM Sans 14pt" pitchFamily="2" charset="77"/>
              </a:rPr>
              <a:t>Accelerate Progress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F3705C-CDFA-2D95-552D-BDD30D45C7E5}"/>
              </a:ext>
            </a:extLst>
          </p:cNvPr>
          <p:cNvSpPr txBox="1">
            <a:spLocks/>
          </p:cNvSpPr>
          <p:nvPr userDrawn="1"/>
        </p:nvSpPr>
        <p:spPr>
          <a:xfrm>
            <a:off x="4354393" y="3379906"/>
            <a:ext cx="3483214" cy="9544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8A2066"/>
                </a:solidFill>
                <a:effectLst/>
                <a:uLnTx/>
                <a:uFillTx/>
                <a:latin typeface="DM Sans 14pt" pitchFamily="2" charset="77"/>
              </a:rPr>
              <a:t>World-Class Partner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7421557-CF36-7C49-B878-39D12FCF4F94}"/>
              </a:ext>
            </a:extLst>
          </p:cNvPr>
          <p:cNvSpPr txBox="1">
            <a:spLocks/>
          </p:cNvSpPr>
          <p:nvPr userDrawn="1"/>
        </p:nvSpPr>
        <p:spPr>
          <a:xfrm>
            <a:off x="8429859" y="3379906"/>
            <a:ext cx="2831900" cy="95449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BDCC2A"/>
                </a:solidFill>
                <a:effectLst/>
                <a:uLnTx/>
                <a:uFillTx/>
                <a:latin typeface="DM Sans 14pt" pitchFamily="2" charset="77"/>
              </a:rPr>
              <a:t>Expand Access</a:t>
            </a:r>
          </a:p>
        </p:txBody>
      </p:sp>
      <p:sp>
        <p:nvSpPr>
          <p:cNvPr id="21" name="Rectangle: Top Corners Rounded 19">
            <a:extLst>
              <a:ext uri="{FF2B5EF4-FFF2-40B4-BE49-F238E27FC236}">
                <a16:creationId xmlns:a16="http://schemas.microsoft.com/office/drawing/2014/main" id="{4736CFC2-AEE2-754E-D8C8-22C263CCA638}"/>
              </a:ext>
            </a:extLst>
          </p:cNvPr>
          <p:cNvSpPr/>
          <p:nvPr userDrawn="1"/>
        </p:nvSpPr>
        <p:spPr>
          <a:xfrm rot="16200000">
            <a:off x="5232571" y="3235856"/>
            <a:ext cx="1246687" cy="5946081"/>
          </a:xfrm>
          <a:prstGeom prst="roundRect">
            <a:avLst>
              <a:gd name="adj" fmla="val 50000"/>
            </a:avLst>
          </a:prstGeom>
          <a:noFill/>
          <a:ln w="44450" cap="flat" cmpd="sng" algn="ctr">
            <a:solidFill>
              <a:srgbClr val="00355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 14pt" pitchFamily="2" charset="77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49BD47-2D15-FD7B-953D-24F0BB24F9B7}"/>
              </a:ext>
            </a:extLst>
          </p:cNvPr>
          <p:cNvSpPr/>
          <p:nvPr userDrawn="1"/>
        </p:nvSpPr>
        <p:spPr>
          <a:xfrm>
            <a:off x="8871203" y="5603763"/>
            <a:ext cx="1228477" cy="1228477"/>
          </a:xfrm>
          <a:prstGeom prst="ellipse">
            <a:avLst/>
          </a:prstGeom>
          <a:noFill/>
          <a:ln w="44450" cap="flat" cmpd="sng" algn="ctr">
            <a:solidFill>
              <a:srgbClr val="BDCC2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 14pt" pitchFamily="2" charset="77"/>
              <a:ea typeface="+mn-ea"/>
              <a:cs typeface="+mn-cs"/>
            </a:endParaRPr>
          </a:p>
        </p:txBody>
      </p:sp>
      <p:sp>
        <p:nvSpPr>
          <p:cNvPr id="24" name="Rectangle: Top Corners Rounded 18">
            <a:extLst>
              <a:ext uri="{FF2B5EF4-FFF2-40B4-BE49-F238E27FC236}">
                <a16:creationId xmlns:a16="http://schemas.microsoft.com/office/drawing/2014/main" id="{53734EEA-8AD5-9E05-E91A-0AEE7F470523}"/>
              </a:ext>
            </a:extLst>
          </p:cNvPr>
          <p:cNvSpPr/>
          <p:nvPr userDrawn="1"/>
        </p:nvSpPr>
        <p:spPr>
          <a:xfrm rot="16200000">
            <a:off x="10711674" y="5023097"/>
            <a:ext cx="1246687" cy="2371599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Top Corners Rounded 19">
            <a:extLst>
              <a:ext uri="{FF2B5EF4-FFF2-40B4-BE49-F238E27FC236}">
                <a16:creationId xmlns:a16="http://schemas.microsoft.com/office/drawing/2014/main" id="{5689E3F1-4DBA-7F71-C520-0B148656ABC2}"/>
              </a:ext>
            </a:extLst>
          </p:cNvPr>
          <p:cNvSpPr/>
          <p:nvPr userDrawn="1"/>
        </p:nvSpPr>
        <p:spPr>
          <a:xfrm rot="5400000">
            <a:off x="681125" y="4668898"/>
            <a:ext cx="1246687" cy="3079996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0079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464F9CE9-68A3-069B-0C33-D09520F5D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6065"/>
            <a:ext cx="1152144" cy="384048"/>
          </a:xfrm>
          <a:prstGeom prst="rect">
            <a:avLst/>
          </a:prstGeom>
        </p:spPr>
      </p:pic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645D2C36-B9C8-078B-EA1B-DA64E356CF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logo of handshake and a globe&#10;&#10;Description automatically generated">
            <a:extLst>
              <a:ext uri="{FF2B5EF4-FFF2-40B4-BE49-F238E27FC236}">
                <a16:creationId xmlns:a16="http://schemas.microsoft.com/office/drawing/2014/main" id="{CD30DBAA-85D4-B933-56BA-FC9076CE80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632" y="1646562"/>
            <a:ext cx="1316736" cy="1316736"/>
          </a:xfrm>
          <a:prstGeom prst="rect">
            <a:avLst/>
          </a:prstGeom>
        </p:spPr>
      </p:pic>
      <p:pic>
        <p:nvPicPr>
          <p:cNvPr id="33" name="Picture 32" descr="A blue arrow in a circle&#10;&#10;Description automatically generated">
            <a:extLst>
              <a:ext uri="{FF2B5EF4-FFF2-40B4-BE49-F238E27FC236}">
                <a16:creationId xmlns:a16="http://schemas.microsoft.com/office/drawing/2014/main" id="{954E82F3-273F-1D4C-65FB-AFC653A21E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494" y="1646562"/>
            <a:ext cx="1316736" cy="1316736"/>
          </a:xfrm>
          <a:prstGeom prst="rect">
            <a:avLst/>
          </a:prstGeom>
        </p:spPr>
      </p:pic>
      <p:pic>
        <p:nvPicPr>
          <p:cNvPr id="34" name="Picture 33" descr="A green arrows in a circle&#10;&#10;Description automatically generated">
            <a:extLst>
              <a:ext uri="{FF2B5EF4-FFF2-40B4-BE49-F238E27FC236}">
                <a16:creationId xmlns:a16="http://schemas.microsoft.com/office/drawing/2014/main" id="{A0E3F69F-E2A5-487B-3EF1-E6BDE53085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770" y="1646562"/>
            <a:ext cx="1316736" cy="1316736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7708AF4-702D-02D4-9062-F61551B11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8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lerate Progress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F7E6D-41A0-CCBB-3FAF-0232A6187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9A28DFF-158D-5B29-9F8C-02F48C41D161}"/>
              </a:ext>
            </a:extLst>
          </p:cNvPr>
          <p:cNvSpPr txBox="1">
            <a:spLocks/>
          </p:cNvSpPr>
          <p:nvPr userDrawn="1"/>
        </p:nvSpPr>
        <p:spPr>
          <a:xfrm>
            <a:off x="494453" y="2046336"/>
            <a:ext cx="6058748" cy="70643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00355E"/>
                </a:solidFill>
                <a:latin typeface="DM Sans 14pt" pitchFamily="2" charset="77"/>
              </a:rPr>
              <a:t>Advance the cell therapy ecosystem to provide cures so all patients thrive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41D7EA-EC4D-94F0-1CF5-4F07A80ED7B3}"/>
              </a:ext>
            </a:extLst>
          </p:cNvPr>
          <p:cNvSpPr txBox="1"/>
          <p:nvPr userDrawn="1"/>
        </p:nvSpPr>
        <p:spPr>
          <a:xfrm>
            <a:off x="494452" y="1235818"/>
            <a:ext cx="3226592" cy="777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>
                <a:solidFill>
                  <a:srgbClr val="0079C1"/>
                </a:solidFill>
              </a:rPr>
              <a:t>Accelerate Progress</a:t>
            </a:r>
          </a:p>
        </p:txBody>
      </p:sp>
      <p:grpSp>
        <p:nvGrpSpPr>
          <p:cNvPr id="33" name="Grupo 9">
            <a:extLst>
              <a:ext uri="{FF2B5EF4-FFF2-40B4-BE49-F238E27FC236}">
                <a16:creationId xmlns:a16="http://schemas.microsoft.com/office/drawing/2014/main" id="{A3A20D84-72DD-B67E-BA49-CD6FDDDBAB60}"/>
              </a:ext>
            </a:extLst>
          </p:cNvPr>
          <p:cNvGrpSpPr/>
          <p:nvPr userDrawn="1"/>
        </p:nvGrpSpPr>
        <p:grpSpPr>
          <a:xfrm>
            <a:off x="6839501" y="-630945"/>
            <a:ext cx="4520917" cy="8110364"/>
            <a:chOff x="6846897" y="-1252364"/>
            <a:chExt cx="4520917" cy="811036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4906598-0945-253B-95F4-134C80469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6897" y="1039441"/>
              <a:ext cx="4520917" cy="5818559"/>
            </a:xfrm>
            <a:prstGeom prst="round2SameRect">
              <a:avLst>
                <a:gd name="adj1" fmla="val 50000"/>
                <a:gd name="adj2" fmla="val 0"/>
              </a:avLst>
            </a:prstGeom>
          </p:spPr>
        </p:pic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0B4316F-015A-BFB4-011B-771D51DE395B}"/>
                </a:ext>
              </a:extLst>
            </p:cNvPr>
            <p:cNvSpPr/>
            <p:nvPr/>
          </p:nvSpPr>
          <p:spPr>
            <a:xfrm rot="10800000">
              <a:off x="6851052" y="-1252364"/>
              <a:ext cx="4512606" cy="2256303"/>
            </a:xfrm>
            <a:custGeom>
              <a:avLst/>
              <a:gdLst>
                <a:gd name="connsiteX0" fmla="*/ 2007982 w 4015964"/>
                <a:gd name="connsiteY0" fmla="*/ 0 h 2007982"/>
                <a:gd name="connsiteX1" fmla="*/ 4015964 w 4015964"/>
                <a:gd name="connsiteY1" fmla="*/ 2007982 h 2007982"/>
                <a:gd name="connsiteX2" fmla="*/ 0 w 4015964"/>
                <a:gd name="connsiteY2" fmla="*/ 2007982 h 2007982"/>
                <a:gd name="connsiteX3" fmla="*/ 2007982 w 4015964"/>
                <a:gd name="connsiteY3" fmla="*/ 0 h 200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5964" h="2007982">
                  <a:moveTo>
                    <a:pt x="2007982" y="0"/>
                  </a:moveTo>
                  <a:cubicBezTo>
                    <a:pt x="3116960" y="0"/>
                    <a:pt x="4015964" y="899004"/>
                    <a:pt x="4015964" y="2007982"/>
                  </a:cubicBezTo>
                  <a:lnTo>
                    <a:pt x="0" y="2007982"/>
                  </a:lnTo>
                  <a:cubicBezTo>
                    <a:pt x="0" y="899004"/>
                    <a:pt x="899004" y="0"/>
                    <a:pt x="2007982" y="0"/>
                  </a:cubicBezTo>
                  <a:close/>
                </a:path>
              </a:pathLst>
            </a:custGeom>
            <a:noFill/>
            <a:ln w="63500">
              <a:solidFill>
                <a:srgbClr val="0079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8" name="Picture 37" descr="A blue and black logo&#10;&#10;Description automatically generated">
            <a:extLst>
              <a:ext uri="{FF2B5EF4-FFF2-40B4-BE49-F238E27FC236}">
                <a16:creationId xmlns:a16="http://schemas.microsoft.com/office/drawing/2014/main" id="{31333566-E666-D8E6-C579-0E9E6923EC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6065"/>
            <a:ext cx="1152144" cy="384048"/>
          </a:xfrm>
          <a:prstGeom prst="rect">
            <a:avLst/>
          </a:prstGeom>
        </p:spPr>
      </p:pic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532A9784-FB6E-E4CF-622D-D10AA6ED3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ue arrow in a circle&#10;&#10;Description automatically generated">
            <a:extLst>
              <a:ext uri="{FF2B5EF4-FFF2-40B4-BE49-F238E27FC236}">
                <a16:creationId xmlns:a16="http://schemas.microsoft.com/office/drawing/2014/main" id="{7EADDB56-C21D-5A82-1546-1D22383F58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2" y="457023"/>
            <a:ext cx="777241" cy="77724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6B8DE97-72D1-9688-16E6-D82E20260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1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orld-Class Partner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10D6A0-7731-1BFE-D46B-A88845F90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EB77B-332A-95AD-AD6B-D0B2C04CA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981" y="0"/>
            <a:ext cx="4520917" cy="5818558"/>
          </a:xfrm>
          <a:prstGeom prst="round2SameRect">
            <a:avLst>
              <a:gd name="adj1" fmla="val 0"/>
              <a:gd name="adj2" fmla="val 50000"/>
            </a:avLst>
          </a:prstGeom>
          <a:blipFill dpi="0" rotWithShape="0">
            <a:blip r:embed="rId4"/>
            <a:srcRect/>
            <a:tile tx="0" ty="0" sx="100000" sy="100000" flip="none" algn="tl"/>
          </a:blip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9D8156-F4F3-9E79-5332-6EF84F77825E}"/>
              </a:ext>
            </a:extLst>
          </p:cNvPr>
          <p:cNvSpPr txBox="1">
            <a:spLocks/>
          </p:cNvSpPr>
          <p:nvPr userDrawn="1"/>
        </p:nvSpPr>
        <p:spPr>
          <a:xfrm>
            <a:off x="494453" y="2046336"/>
            <a:ext cx="5601548" cy="70643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00355E"/>
                </a:solidFill>
                <a:latin typeface="DM Sans 14pt" pitchFamily="2" charset="77"/>
              </a:rPr>
              <a:t>Deliver best in class service as the essential partner in cell therapy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7E7BB-892E-1A59-A602-34BD9C9AB412}"/>
              </a:ext>
            </a:extLst>
          </p:cNvPr>
          <p:cNvSpPr txBox="1"/>
          <p:nvPr userDrawn="1"/>
        </p:nvSpPr>
        <p:spPr>
          <a:xfrm>
            <a:off x="494452" y="1233145"/>
            <a:ext cx="3226592" cy="777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>
                <a:solidFill>
                  <a:srgbClr val="8A2066"/>
                </a:solidFill>
              </a:rPr>
              <a:t>World-Class Partner</a:t>
            </a:r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D663026C-AF96-9827-A889-23FC418D37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6065"/>
            <a:ext cx="1152144" cy="384048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8559F2D-88ED-B45F-379F-8A56584B3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AD4FD0D-8335-064E-1BD0-65A24D7D484B}"/>
              </a:ext>
            </a:extLst>
          </p:cNvPr>
          <p:cNvSpPr/>
          <p:nvPr userDrawn="1"/>
        </p:nvSpPr>
        <p:spPr>
          <a:xfrm>
            <a:off x="6843221" y="5851594"/>
            <a:ext cx="4512606" cy="2256303"/>
          </a:xfrm>
          <a:custGeom>
            <a:avLst/>
            <a:gdLst>
              <a:gd name="connsiteX0" fmla="*/ 2007982 w 4015964"/>
              <a:gd name="connsiteY0" fmla="*/ 0 h 2007982"/>
              <a:gd name="connsiteX1" fmla="*/ 4015964 w 4015964"/>
              <a:gd name="connsiteY1" fmla="*/ 2007982 h 2007982"/>
              <a:gd name="connsiteX2" fmla="*/ 0 w 4015964"/>
              <a:gd name="connsiteY2" fmla="*/ 2007982 h 2007982"/>
              <a:gd name="connsiteX3" fmla="*/ 2007982 w 4015964"/>
              <a:gd name="connsiteY3" fmla="*/ 0 h 200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964" h="2007982">
                <a:moveTo>
                  <a:pt x="2007982" y="0"/>
                </a:moveTo>
                <a:cubicBezTo>
                  <a:pt x="3116960" y="0"/>
                  <a:pt x="4015964" y="899004"/>
                  <a:pt x="4015964" y="2007982"/>
                </a:cubicBezTo>
                <a:lnTo>
                  <a:pt x="0" y="2007982"/>
                </a:lnTo>
                <a:cubicBezTo>
                  <a:pt x="0" y="899004"/>
                  <a:pt x="899004" y="0"/>
                  <a:pt x="2007982" y="0"/>
                </a:cubicBezTo>
                <a:close/>
              </a:path>
            </a:pathLst>
          </a:custGeom>
          <a:noFill/>
          <a:ln w="6350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logo of handshake and a globe&#10;&#10;Description automatically generated">
            <a:extLst>
              <a:ext uri="{FF2B5EF4-FFF2-40B4-BE49-F238E27FC236}">
                <a16:creationId xmlns:a16="http://schemas.microsoft.com/office/drawing/2014/main" id="{0E77AC78-34EB-EF20-6890-86B9999263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2" y="455905"/>
            <a:ext cx="777240" cy="77724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6A7DAB8-CEA1-7D9F-E717-4C1739923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pand Access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7F859-500E-CC09-ACE5-867B71EA5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BB792-67AD-66B6-B4E0-0C8B33F56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585" y="1039440"/>
            <a:ext cx="4520917" cy="5818559"/>
          </a:xfrm>
          <a:prstGeom prst="round2SameRect">
            <a:avLst>
              <a:gd name="adj1" fmla="val 50000"/>
              <a:gd name="adj2" fmla="val 0"/>
            </a:avLst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9C6D02C-497A-C785-1BC0-A649850B5403}"/>
              </a:ext>
            </a:extLst>
          </p:cNvPr>
          <p:cNvSpPr txBox="1">
            <a:spLocks/>
          </p:cNvSpPr>
          <p:nvPr userDrawn="1"/>
        </p:nvSpPr>
        <p:spPr>
          <a:xfrm>
            <a:off x="494452" y="2046336"/>
            <a:ext cx="5878639" cy="70643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00355E"/>
                </a:solidFill>
                <a:latin typeface="DM Sans 14pt" pitchFamily="2" charset="77"/>
              </a:rPr>
              <a:t>Remove the barriers for equitable access to life-saving cell therapies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00825-30F3-18CB-5022-9242E13360B4}"/>
              </a:ext>
            </a:extLst>
          </p:cNvPr>
          <p:cNvSpPr txBox="1"/>
          <p:nvPr userDrawn="1"/>
        </p:nvSpPr>
        <p:spPr>
          <a:xfrm>
            <a:off x="494452" y="1231299"/>
            <a:ext cx="3226592" cy="777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>
                <a:solidFill>
                  <a:srgbClr val="BDCC2A"/>
                </a:solidFill>
              </a:rPr>
              <a:t>Expand Access</a:t>
            </a:r>
          </a:p>
        </p:txBody>
      </p:sp>
      <p:pic>
        <p:nvPicPr>
          <p:cNvPr id="26" name="Picture 25" descr="A blue and black logo&#10;&#10;Description automatically generated">
            <a:extLst>
              <a:ext uri="{FF2B5EF4-FFF2-40B4-BE49-F238E27FC236}">
                <a16:creationId xmlns:a16="http://schemas.microsoft.com/office/drawing/2014/main" id="{6123B78A-15C6-8239-DD41-0F51DB3684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6065"/>
            <a:ext cx="1152144" cy="384048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90D3688D-380B-F5FF-BE9D-317B0AFD9B10}"/>
              </a:ext>
            </a:extLst>
          </p:cNvPr>
          <p:cNvSpPr/>
          <p:nvPr userDrawn="1"/>
        </p:nvSpPr>
        <p:spPr>
          <a:xfrm rot="10800000">
            <a:off x="6851052" y="-1250807"/>
            <a:ext cx="4512606" cy="2256303"/>
          </a:xfrm>
          <a:custGeom>
            <a:avLst/>
            <a:gdLst>
              <a:gd name="connsiteX0" fmla="*/ 2007982 w 4015964"/>
              <a:gd name="connsiteY0" fmla="*/ 0 h 2007982"/>
              <a:gd name="connsiteX1" fmla="*/ 4015964 w 4015964"/>
              <a:gd name="connsiteY1" fmla="*/ 2007982 h 2007982"/>
              <a:gd name="connsiteX2" fmla="*/ 0 w 4015964"/>
              <a:gd name="connsiteY2" fmla="*/ 2007982 h 2007982"/>
              <a:gd name="connsiteX3" fmla="*/ 2007982 w 4015964"/>
              <a:gd name="connsiteY3" fmla="*/ 0 h 200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964" h="2007982">
                <a:moveTo>
                  <a:pt x="2007982" y="0"/>
                </a:moveTo>
                <a:cubicBezTo>
                  <a:pt x="3116960" y="0"/>
                  <a:pt x="4015964" y="899004"/>
                  <a:pt x="4015964" y="2007982"/>
                </a:cubicBezTo>
                <a:lnTo>
                  <a:pt x="0" y="2007982"/>
                </a:lnTo>
                <a:cubicBezTo>
                  <a:pt x="0" y="899004"/>
                  <a:pt x="899004" y="0"/>
                  <a:pt x="2007982" y="0"/>
                </a:cubicBezTo>
                <a:close/>
              </a:path>
            </a:pathLst>
          </a:custGeom>
          <a:noFill/>
          <a:ln w="63500">
            <a:solidFill>
              <a:srgbClr val="BDCC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A3C10013-84ED-FA7C-8F56-966678E33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FAEB1F41-BEF4-1A66-265C-7EF8F2CF89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78720" y="6492377"/>
            <a:ext cx="98800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err="1"/>
              <a:t>nmdp.org</a:t>
            </a:r>
            <a:endParaRPr lang="en-US" sz="900"/>
          </a:p>
        </p:txBody>
      </p:sp>
      <p:pic>
        <p:nvPicPr>
          <p:cNvPr id="6" name="Picture 5" descr="A green arrows in a circle&#10;&#10;Description automatically generated">
            <a:extLst>
              <a:ext uri="{FF2B5EF4-FFF2-40B4-BE49-F238E27FC236}">
                <a16:creationId xmlns:a16="http://schemas.microsoft.com/office/drawing/2014/main" id="{AD948603-A672-192C-C6AE-9D611B60EF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2" y="455905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5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celerate Progress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27">
            <a:extLst>
              <a:ext uri="{FF2B5EF4-FFF2-40B4-BE49-F238E27FC236}">
                <a16:creationId xmlns:a16="http://schemas.microsoft.com/office/drawing/2014/main" id="{2E8EDC0A-68E3-FFD9-0BFA-FB96793EF286}"/>
              </a:ext>
            </a:extLst>
          </p:cNvPr>
          <p:cNvSpPr/>
          <p:nvPr userDrawn="1"/>
        </p:nvSpPr>
        <p:spPr>
          <a:xfrm rot="10800000">
            <a:off x="11337555" y="-304802"/>
            <a:ext cx="831582" cy="1343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8">
            <a:extLst>
              <a:ext uri="{FF2B5EF4-FFF2-40B4-BE49-F238E27FC236}">
                <a16:creationId xmlns:a16="http://schemas.microsoft.com/office/drawing/2014/main" id="{4B9CFF13-94D7-F3C5-55D4-EEE4F489B00B}"/>
              </a:ext>
            </a:extLst>
          </p:cNvPr>
          <p:cNvSpPr/>
          <p:nvPr userDrawn="1"/>
        </p:nvSpPr>
        <p:spPr>
          <a:xfrm>
            <a:off x="11337555" y="1955762"/>
            <a:ext cx="831582" cy="5312546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0035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C4895-74B8-67E5-C24E-B43C33BAA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7478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4752663-CF3E-B0DF-7956-7C4D82798C3C}"/>
              </a:ext>
            </a:extLst>
          </p:cNvPr>
          <p:cNvSpPr/>
          <p:nvPr userDrawn="1"/>
        </p:nvSpPr>
        <p:spPr>
          <a:xfrm>
            <a:off x="11337555" y="1081141"/>
            <a:ext cx="831582" cy="832104"/>
          </a:xfrm>
          <a:prstGeom prst="ellipse">
            <a:avLst/>
          </a:prstGeom>
          <a:noFill/>
          <a:ln w="44450">
            <a:solidFill>
              <a:srgbClr val="BDCC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9CB4A-5C20-9C0A-2068-5BB7E6FE4983}"/>
              </a:ext>
            </a:extLst>
          </p:cNvPr>
          <p:cNvSpPr txBox="1"/>
          <p:nvPr userDrawn="1"/>
        </p:nvSpPr>
        <p:spPr>
          <a:xfrm>
            <a:off x="494453" y="1232167"/>
            <a:ext cx="3226592" cy="759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>
                <a:solidFill>
                  <a:schemeClr val="bg1"/>
                </a:solidFill>
              </a:rPr>
              <a:t>Accelerate Progress</a:t>
            </a:r>
          </a:p>
        </p:txBody>
      </p:sp>
      <p:pic>
        <p:nvPicPr>
          <p:cNvPr id="17" name="Picture 1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4E8AE9F-15AC-73F9-6F12-48D44662E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0598F83-98BC-3489-2CEF-FE9E50678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white arrow in a black circle&#10;&#10;Description automatically generated">
            <a:extLst>
              <a:ext uri="{FF2B5EF4-FFF2-40B4-BE49-F238E27FC236}">
                <a16:creationId xmlns:a16="http://schemas.microsoft.com/office/drawing/2014/main" id="{2F2EF486-4214-EDE5-FC7E-6A0E98679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1" y="457023"/>
            <a:ext cx="777240" cy="77724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F377A1C-EA34-6B5F-9EB2-AF87FA1FA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1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orld-Class Partner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174F5D1-1C75-2E9F-2285-A44E7FD6F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27478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E3DFB0-89D0-4A72-D024-8F3EAA8C023A}"/>
              </a:ext>
            </a:extLst>
          </p:cNvPr>
          <p:cNvSpPr/>
          <p:nvPr userDrawn="1"/>
        </p:nvSpPr>
        <p:spPr>
          <a:xfrm>
            <a:off x="-7645" y="0"/>
            <a:ext cx="5274781" cy="6858000"/>
          </a:xfrm>
          <a:prstGeom prst="rect">
            <a:avLst/>
          </a:prstGeom>
          <a:solidFill>
            <a:srgbClr val="8A2066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4E8AE9F-15AC-73F9-6F12-48D44662E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0598F83-98BC-3489-2CEF-FE9E50678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: Top Corners Rounded 27">
            <a:extLst>
              <a:ext uri="{FF2B5EF4-FFF2-40B4-BE49-F238E27FC236}">
                <a16:creationId xmlns:a16="http://schemas.microsoft.com/office/drawing/2014/main" id="{DF7BEDA8-610F-05C8-6B4B-96B8CAD757B7}"/>
              </a:ext>
            </a:extLst>
          </p:cNvPr>
          <p:cNvSpPr/>
          <p:nvPr userDrawn="1"/>
        </p:nvSpPr>
        <p:spPr>
          <a:xfrm rot="10800000">
            <a:off x="11337555" y="-255272"/>
            <a:ext cx="831582" cy="3225806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28">
            <a:extLst>
              <a:ext uri="{FF2B5EF4-FFF2-40B4-BE49-F238E27FC236}">
                <a16:creationId xmlns:a16="http://schemas.microsoft.com/office/drawing/2014/main" id="{0E20CB8D-9F4B-8145-6B02-FB20F467A4AA}"/>
              </a:ext>
            </a:extLst>
          </p:cNvPr>
          <p:cNvSpPr/>
          <p:nvPr userDrawn="1"/>
        </p:nvSpPr>
        <p:spPr>
          <a:xfrm>
            <a:off x="11337555" y="3887466"/>
            <a:ext cx="831582" cy="3225804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BDCC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81B184-9B1F-75AA-0CD2-E0DF5C7FC33C}"/>
              </a:ext>
            </a:extLst>
          </p:cNvPr>
          <p:cNvSpPr/>
          <p:nvPr userDrawn="1"/>
        </p:nvSpPr>
        <p:spPr>
          <a:xfrm>
            <a:off x="11337555" y="3012948"/>
            <a:ext cx="831582" cy="832104"/>
          </a:xfrm>
          <a:prstGeom prst="ellipse">
            <a:avLst/>
          </a:prstGeom>
          <a:noFill/>
          <a:ln w="44450">
            <a:solidFill>
              <a:srgbClr val="0035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2948D-A4E9-0DFD-6B11-EB7DE4F2754E}"/>
              </a:ext>
            </a:extLst>
          </p:cNvPr>
          <p:cNvSpPr txBox="1"/>
          <p:nvPr userDrawn="1"/>
        </p:nvSpPr>
        <p:spPr>
          <a:xfrm>
            <a:off x="494453" y="1232167"/>
            <a:ext cx="3226592" cy="759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>
                <a:solidFill>
                  <a:schemeClr val="bg1"/>
                </a:solidFill>
              </a:rPr>
              <a:t>World-Class Partner</a:t>
            </a:r>
          </a:p>
        </p:txBody>
      </p:sp>
      <p:pic>
        <p:nvPicPr>
          <p:cNvPr id="16" name="Picture 15" descr="A handshake with a globe in the middle&#10;&#10;Description automatically generated">
            <a:extLst>
              <a:ext uri="{FF2B5EF4-FFF2-40B4-BE49-F238E27FC236}">
                <a16:creationId xmlns:a16="http://schemas.microsoft.com/office/drawing/2014/main" id="{04523168-5FB3-2712-94A3-0416EAD9B6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1" y="457023"/>
            <a:ext cx="777240" cy="77724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FB86E41-FC53-D96F-436C-09A206F05A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8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xpand Access Inf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C57419-4EAC-E388-4C38-6300FCEF8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74780" cy="6858000"/>
          </a:xfrm>
          <a:prstGeom prst="rect">
            <a:avLst/>
          </a:prstGeom>
        </p:spPr>
      </p:pic>
      <p:sp>
        <p:nvSpPr>
          <p:cNvPr id="3" name="Rectangle: Top Corners Rounded 27">
            <a:extLst>
              <a:ext uri="{FF2B5EF4-FFF2-40B4-BE49-F238E27FC236}">
                <a16:creationId xmlns:a16="http://schemas.microsoft.com/office/drawing/2014/main" id="{81CA629D-D0A4-A46C-B2D6-F58350FECBE5}"/>
              </a:ext>
            </a:extLst>
          </p:cNvPr>
          <p:cNvSpPr/>
          <p:nvPr userDrawn="1"/>
        </p:nvSpPr>
        <p:spPr>
          <a:xfrm rot="10800000">
            <a:off x="11337555" y="1172704"/>
            <a:ext cx="831582" cy="3627787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44450">
            <a:solidFill>
              <a:srgbClr val="BDCC2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Top Corners Rounded 28">
            <a:extLst>
              <a:ext uri="{FF2B5EF4-FFF2-40B4-BE49-F238E27FC236}">
                <a16:creationId xmlns:a16="http://schemas.microsoft.com/office/drawing/2014/main" id="{BA0BDAC2-9678-1C54-A9E8-C3FA5A0A3C08}"/>
              </a:ext>
            </a:extLst>
          </p:cNvPr>
          <p:cNvSpPr/>
          <p:nvPr userDrawn="1"/>
        </p:nvSpPr>
        <p:spPr>
          <a:xfrm>
            <a:off x="11337555" y="5719499"/>
            <a:ext cx="831582" cy="1537828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8A2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1195CD-83B8-112C-EFE8-0AA9AA02ED70}"/>
              </a:ext>
            </a:extLst>
          </p:cNvPr>
          <p:cNvSpPr/>
          <p:nvPr userDrawn="1"/>
        </p:nvSpPr>
        <p:spPr>
          <a:xfrm>
            <a:off x="11337555" y="4844981"/>
            <a:ext cx="831582" cy="832104"/>
          </a:xfrm>
          <a:prstGeom prst="ellipse">
            <a:avLst/>
          </a:prstGeom>
          <a:noFill/>
          <a:ln w="44450">
            <a:solidFill>
              <a:srgbClr val="0035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0772D2-EDCE-9778-F6D9-1C3B2F774B42}"/>
              </a:ext>
            </a:extLst>
          </p:cNvPr>
          <p:cNvSpPr txBox="1"/>
          <p:nvPr userDrawn="1"/>
        </p:nvSpPr>
        <p:spPr>
          <a:xfrm>
            <a:off x="494453" y="1232167"/>
            <a:ext cx="3226592" cy="759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rgbClr val="00355E"/>
                </a:solidFill>
                <a:latin typeface="Lora Medium" panose="020F0502020204030204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en-US"/>
              <a:t>Expand Access</a:t>
            </a:r>
          </a:p>
        </p:txBody>
      </p:sp>
      <p:sp>
        <p:nvSpPr>
          <p:cNvPr id="13" name="Rectangle: Top Corners Rounded 16">
            <a:extLst>
              <a:ext uri="{FF2B5EF4-FFF2-40B4-BE49-F238E27FC236}">
                <a16:creationId xmlns:a16="http://schemas.microsoft.com/office/drawing/2014/main" id="{F2884BB1-7D50-B42D-318B-1B5241654094}"/>
              </a:ext>
            </a:extLst>
          </p:cNvPr>
          <p:cNvSpPr/>
          <p:nvPr userDrawn="1"/>
        </p:nvSpPr>
        <p:spPr>
          <a:xfrm rot="10800000">
            <a:off x="11337555" y="-213135"/>
            <a:ext cx="831582" cy="1343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rgbClr val="0079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40598F83-98BC-3489-2CEF-FE9E50678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4183" y="6488530"/>
            <a:ext cx="189155" cy="161583"/>
          </a:xfrm>
        </p:spPr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F28FFE5C-41E9-AA54-AF51-E1451D7E00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8567"/>
            <a:ext cx="1152144" cy="384048"/>
          </a:xfrm>
          <a:prstGeom prst="rect">
            <a:avLst/>
          </a:prstGeom>
        </p:spPr>
      </p:pic>
      <p:pic>
        <p:nvPicPr>
          <p:cNvPr id="10" name="Picture 9" descr="A blue arrows in a circle&#10;&#10;Description automatically generated">
            <a:extLst>
              <a:ext uri="{FF2B5EF4-FFF2-40B4-BE49-F238E27FC236}">
                <a16:creationId xmlns:a16="http://schemas.microsoft.com/office/drawing/2014/main" id="{FD87273F-D384-5997-D342-F382DD2DC2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53" y="458577"/>
            <a:ext cx="777240" cy="77724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80929B9-ED8C-E4A6-5C9F-F2F710898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3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E50F2-2EC0-E47C-1E8B-F225671E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8" y="-8449"/>
            <a:ext cx="12195776" cy="6874898"/>
          </a:xfrm>
          <a:prstGeom prst="rect">
            <a:avLst/>
          </a:prstGeom>
        </p:spPr>
      </p:pic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0D55BFE0-A171-548E-FC57-22FA72B4D2FD}"/>
              </a:ext>
            </a:extLst>
          </p:cNvPr>
          <p:cNvSpPr/>
          <p:nvPr userDrawn="1"/>
        </p:nvSpPr>
        <p:spPr>
          <a:xfrm rot="10800000">
            <a:off x="10945313" y="-1"/>
            <a:ext cx="1246687" cy="593760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6">
            <a:extLst>
              <a:ext uri="{FF2B5EF4-FFF2-40B4-BE49-F238E27FC236}">
                <a16:creationId xmlns:a16="http://schemas.microsoft.com/office/drawing/2014/main" id="{18406169-3512-BB2A-B290-06C88975DFBB}"/>
              </a:ext>
            </a:extLst>
          </p:cNvPr>
          <p:cNvSpPr/>
          <p:nvPr userDrawn="1"/>
        </p:nvSpPr>
        <p:spPr>
          <a:xfrm rot="10800000">
            <a:off x="9698622" y="0"/>
            <a:ext cx="1246687" cy="10386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7">
            <a:extLst>
              <a:ext uri="{FF2B5EF4-FFF2-40B4-BE49-F238E27FC236}">
                <a16:creationId xmlns:a16="http://schemas.microsoft.com/office/drawing/2014/main" id="{16786F96-5188-29CD-4838-EA9926A8D909}"/>
              </a:ext>
            </a:extLst>
          </p:cNvPr>
          <p:cNvSpPr/>
          <p:nvPr userDrawn="1"/>
        </p:nvSpPr>
        <p:spPr>
          <a:xfrm>
            <a:off x="9698626" y="2279924"/>
            <a:ext cx="1246687" cy="45780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8">
            <a:extLst>
              <a:ext uri="{FF2B5EF4-FFF2-40B4-BE49-F238E27FC236}">
                <a16:creationId xmlns:a16="http://schemas.microsoft.com/office/drawing/2014/main" id="{C4803770-1F33-D571-72F3-C16873F4697A}"/>
              </a:ext>
            </a:extLst>
          </p:cNvPr>
          <p:cNvSpPr/>
          <p:nvPr userDrawn="1"/>
        </p:nvSpPr>
        <p:spPr>
          <a:xfrm rot="10800000">
            <a:off x="8457325" y="-4"/>
            <a:ext cx="1246687" cy="248416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A3363324-560A-19CD-CCE7-CCF2AE35B5B8}"/>
              </a:ext>
            </a:extLst>
          </p:cNvPr>
          <p:cNvSpPr/>
          <p:nvPr userDrawn="1"/>
        </p:nvSpPr>
        <p:spPr>
          <a:xfrm>
            <a:off x="8457325" y="4953043"/>
            <a:ext cx="1246687" cy="19049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0">
            <a:extLst>
              <a:ext uri="{FF2B5EF4-FFF2-40B4-BE49-F238E27FC236}">
                <a16:creationId xmlns:a16="http://schemas.microsoft.com/office/drawing/2014/main" id="{4161750B-93A7-3415-4261-3F44837187AC}"/>
              </a:ext>
            </a:extLst>
          </p:cNvPr>
          <p:cNvSpPr/>
          <p:nvPr userDrawn="1"/>
        </p:nvSpPr>
        <p:spPr>
          <a:xfrm>
            <a:off x="8457325" y="2484163"/>
            <a:ext cx="1246687" cy="2468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5FF5C465-953B-1173-42EB-1C9849A924A5}"/>
              </a:ext>
            </a:extLst>
          </p:cNvPr>
          <p:cNvSpPr/>
          <p:nvPr userDrawn="1"/>
        </p:nvSpPr>
        <p:spPr>
          <a:xfrm>
            <a:off x="9704012" y="1038625"/>
            <a:ext cx="1241299" cy="1241299"/>
          </a:xfrm>
          <a:custGeom>
            <a:avLst/>
            <a:gdLst>
              <a:gd name="connsiteX0" fmla="*/ 620650 w 1241299"/>
              <a:gd name="connsiteY0" fmla="*/ 1241300 h 1241299"/>
              <a:gd name="connsiteX1" fmla="*/ 0 w 1241299"/>
              <a:gd name="connsiteY1" fmla="*/ 620650 h 1241299"/>
              <a:gd name="connsiteX2" fmla="*/ 620650 w 1241299"/>
              <a:gd name="connsiteY2" fmla="*/ 0 h 1241299"/>
              <a:gd name="connsiteX3" fmla="*/ 1241300 w 1241299"/>
              <a:gd name="connsiteY3" fmla="*/ 620650 h 1241299"/>
              <a:gd name="connsiteX4" fmla="*/ 620650 w 1241299"/>
              <a:gd name="connsiteY4" fmla="*/ 1241300 h 1241299"/>
              <a:gd name="connsiteX5" fmla="*/ 620650 w 1241299"/>
              <a:gd name="connsiteY5" fmla="*/ 44414 h 1241299"/>
              <a:gd name="connsiteX6" fmla="*/ 44414 w 1241299"/>
              <a:gd name="connsiteY6" fmla="*/ 620650 h 1241299"/>
              <a:gd name="connsiteX7" fmla="*/ 620650 w 1241299"/>
              <a:gd name="connsiteY7" fmla="*/ 1196886 h 1241299"/>
              <a:gd name="connsiteX8" fmla="*/ 1196886 w 1241299"/>
              <a:gd name="connsiteY8" fmla="*/ 620650 h 1241299"/>
              <a:gd name="connsiteX9" fmla="*/ 620650 w 1241299"/>
              <a:gd name="connsiteY9" fmla="*/ 44414 h 124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299" h="1241299">
                <a:moveTo>
                  <a:pt x="620650" y="1241300"/>
                </a:moveTo>
                <a:cubicBezTo>
                  <a:pt x="278411" y="1241300"/>
                  <a:pt x="0" y="962889"/>
                  <a:pt x="0" y="620650"/>
                </a:cubicBezTo>
                <a:cubicBezTo>
                  <a:pt x="0" y="278411"/>
                  <a:pt x="278411" y="0"/>
                  <a:pt x="620650" y="0"/>
                </a:cubicBezTo>
                <a:cubicBezTo>
                  <a:pt x="962889" y="0"/>
                  <a:pt x="1241300" y="278411"/>
                  <a:pt x="1241300" y="620650"/>
                </a:cubicBezTo>
                <a:cubicBezTo>
                  <a:pt x="1241300" y="962889"/>
                  <a:pt x="962889" y="1241300"/>
                  <a:pt x="620650" y="1241300"/>
                </a:cubicBezTo>
                <a:close/>
                <a:moveTo>
                  <a:pt x="620650" y="44414"/>
                </a:moveTo>
                <a:cubicBezTo>
                  <a:pt x="302902" y="44414"/>
                  <a:pt x="44414" y="302902"/>
                  <a:pt x="44414" y="620650"/>
                </a:cubicBezTo>
                <a:cubicBezTo>
                  <a:pt x="44414" y="938398"/>
                  <a:pt x="302902" y="1196886"/>
                  <a:pt x="620650" y="1196886"/>
                </a:cubicBezTo>
                <a:cubicBezTo>
                  <a:pt x="938398" y="1196886"/>
                  <a:pt x="1196886" y="938398"/>
                  <a:pt x="1196886" y="620650"/>
                </a:cubicBezTo>
                <a:cubicBezTo>
                  <a:pt x="1196886" y="302902"/>
                  <a:pt x="938398" y="44414"/>
                  <a:pt x="620650" y="44414"/>
                </a:cubicBezTo>
                <a:close/>
              </a:path>
            </a:pathLst>
          </a:custGeom>
          <a:solidFill>
            <a:schemeClr val="bg1"/>
          </a:solidFill>
          <a:ln w="12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60">
            <a:extLst>
              <a:ext uri="{FF2B5EF4-FFF2-40B4-BE49-F238E27FC236}">
                <a16:creationId xmlns:a16="http://schemas.microsoft.com/office/drawing/2014/main" id="{90A09C4E-D5A0-8E72-95F8-93DE0082F44D}"/>
              </a:ext>
            </a:extLst>
          </p:cNvPr>
          <p:cNvSpPr/>
          <p:nvPr userDrawn="1"/>
        </p:nvSpPr>
        <p:spPr>
          <a:xfrm>
            <a:off x="10945313" y="5937605"/>
            <a:ext cx="1246687" cy="1874579"/>
          </a:xfrm>
          <a:custGeom>
            <a:avLst/>
            <a:gdLst>
              <a:gd name="connsiteX0" fmla="*/ 966026 w 966025"/>
              <a:gd name="connsiteY0" fmla="*/ 1452563 h 1452562"/>
              <a:gd name="connsiteX1" fmla="*/ 0 w 966025"/>
              <a:gd name="connsiteY1" fmla="*/ 1452563 h 1452562"/>
              <a:gd name="connsiteX2" fmla="*/ 0 w 966025"/>
              <a:gd name="connsiteY2" fmla="*/ 483013 h 1452562"/>
              <a:gd name="connsiteX3" fmla="*/ 483013 w 966025"/>
              <a:gd name="connsiteY3" fmla="*/ 0 h 1452562"/>
              <a:gd name="connsiteX4" fmla="*/ 966026 w 966025"/>
              <a:gd name="connsiteY4" fmla="*/ 483013 h 1452562"/>
              <a:gd name="connsiteX5" fmla="*/ 966026 w 966025"/>
              <a:gd name="connsiteY5" fmla="*/ 1452563 h 1452562"/>
              <a:gd name="connsiteX6" fmla="*/ 33338 w 966025"/>
              <a:gd name="connsiteY6" fmla="*/ 1419225 h 1452562"/>
              <a:gd name="connsiteX7" fmla="*/ 932688 w 966025"/>
              <a:gd name="connsiteY7" fmla="*/ 1419225 h 1452562"/>
              <a:gd name="connsiteX8" fmla="*/ 932688 w 966025"/>
              <a:gd name="connsiteY8" fmla="*/ 483013 h 1452562"/>
              <a:gd name="connsiteX9" fmla="*/ 483013 w 966025"/>
              <a:gd name="connsiteY9" fmla="*/ 33338 h 1452562"/>
              <a:gd name="connsiteX10" fmla="*/ 33338 w 966025"/>
              <a:gd name="connsiteY10" fmla="*/ 483013 h 1452562"/>
              <a:gd name="connsiteX11" fmla="*/ 33338 w 966025"/>
              <a:gd name="connsiteY11" fmla="*/ 1419225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6025" h="1452562">
                <a:moveTo>
                  <a:pt x="966026" y="1452563"/>
                </a:moveTo>
                <a:lnTo>
                  <a:pt x="0" y="1452563"/>
                </a:lnTo>
                <a:lnTo>
                  <a:pt x="0" y="483013"/>
                </a:lnTo>
                <a:cubicBezTo>
                  <a:pt x="0" y="216694"/>
                  <a:pt x="216694" y="0"/>
                  <a:pt x="483013" y="0"/>
                </a:cubicBezTo>
                <a:cubicBezTo>
                  <a:pt x="749332" y="0"/>
                  <a:pt x="966026" y="216694"/>
                  <a:pt x="966026" y="483013"/>
                </a:cubicBezTo>
                <a:lnTo>
                  <a:pt x="966026" y="1452563"/>
                </a:lnTo>
                <a:close/>
                <a:moveTo>
                  <a:pt x="33338" y="1419225"/>
                </a:moveTo>
                <a:lnTo>
                  <a:pt x="932688" y="1419225"/>
                </a:lnTo>
                <a:lnTo>
                  <a:pt x="932688" y="483013"/>
                </a:lnTo>
                <a:cubicBezTo>
                  <a:pt x="932688" y="235077"/>
                  <a:pt x="730949" y="33338"/>
                  <a:pt x="483013" y="33338"/>
                </a:cubicBezTo>
                <a:cubicBezTo>
                  <a:pt x="235077" y="33338"/>
                  <a:pt x="33338" y="235077"/>
                  <a:pt x="33338" y="483013"/>
                </a:cubicBezTo>
                <a:lnTo>
                  <a:pt x="33338" y="141922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Text Placeholder 51">
            <a:extLst>
              <a:ext uri="{FF2B5EF4-FFF2-40B4-BE49-F238E27FC236}">
                <a16:creationId xmlns:a16="http://schemas.microsoft.com/office/drawing/2014/main" id="{6E8F0DF9-1712-8900-7B67-792ABE6D73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357756"/>
            <a:ext cx="5616575" cy="52950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3200"/>
              </a:spcAft>
              <a:defRPr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F569C071-4636-B8E6-A2AA-A844C83AAF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3280976"/>
            <a:ext cx="7323455" cy="1011687"/>
          </a:xfrm>
        </p:spPr>
        <p:txBody>
          <a:bodyPr/>
          <a:lstStyle>
            <a:lvl1pPr>
              <a:lnSpc>
                <a:spcPct val="9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BD0DA6-1AAC-1A9A-9E2A-720EB87919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4" y="568223"/>
            <a:ext cx="1835307" cy="6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3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Us/Boilerplat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BB8487-62FD-CCEB-0209-CEFE338DBDD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9"/>
          <a:stretch/>
        </p:blipFill>
        <p:spPr bwMode="auto">
          <a:xfrm>
            <a:off x="2706467" y="0"/>
            <a:ext cx="9485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232326C-9942-16C0-205D-FFA967D02C62}"/>
              </a:ext>
            </a:extLst>
          </p:cNvPr>
          <p:cNvSpPr/>
          <p:nvPr userDrawn="1"/>
        </p:nvSpPr>
        <p:spPr>
          <a:xfrm>
            <a:off x="2209681" y="0"/>
            <a:ext cx="3886320" cy="6858000"/>
          </a:xfrm>
          <a:prstGeom prst="rect">
            <a:avLst/>
          </a:prstGeom>
          <a:gradFill>
            <a:gsLst>
              <a:gs pos="0">
                <a:srgbClr val="EEEEEE">
                  <a:alpha val="0"/>
                </a:srgbClr>
              </a:gs>
              <a:gs pos="100000">
                <a:srgbClr val="EEEEEE"/>
              </a:gs>
            </a:gsLst>
            <a:lin ang="10800000" scaled="0"/>
          </a:gra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7">
            <a:extLst>
              <a:ext uri="{FF2B5EF4-FFF2-40B4-BE49-F238E27FC236}">
                <a16:creationId xmlns:a16="http://schemas.microsoft.com/office/drawing/2014/main" id="{BD901934-AF30-9394-B3E2-0F6A36E889BE}"/>
              </a:ext>
            </a:extLst>
          </p:cNvPr>
          <p:cNvSpPr/>
          <p:nvPr userDrawn="1"/>
        </p:nvSpPr>
        <p:spPr>
          <a:xfrm rot="16200000">
            <a:off x="9404114" y="4068806"/>
            <a:ext cx="1527595" cy="40507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8">
            <a:extLst>
              <a:ext uri="{FF2B5EF4-FFF2-40B4-BE49-F238E27FC236}">
                <a16:creationId xmlns:a16="http://schemas.microsoft.com/office/drawing/2014/main" id="{AA4BF3A1-7604-0CFC-49C4-24FFDDB40BDB}"/>
              </a:ext>
            </a:extLst>
          </p:cNvPr>
          <p:cNvSpPr/>
          <p:nvPr userDrawn="1"/>
        </p:nvSpPr>
        <p:spPr>
          <a:xfrm rot="5400000">
            <a:off x="1263500" y="4067607"/>
            <a:ext cx="1523791" cy="40507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10">
            <a:extLst>
              <a:ext uri="{FF2B5EF4-FFF2-40B4-BE49-F238E27FC236}">
                <a16:creationId xmlns:a16="http://schemas.microsoft.com/office/drawing/2014/main" id="{6675DBA7-C7FD-ABC7-9B5A-74374E1A761B}"/>
              </a:ext>
            </a:extLst>
          </p:cNvPr>
          <p:cNvSpPr/>
          <p:nvPr userDrawn="1"/>
        </p:nvSpPr>
        <p:spPr>
          <a:xfrm rot="16200000">
            <a:off x="4567032" y="4814167"/>
            <a:ext cx="1527595" cy="2560073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182136-96A6-200A-A4CB-F66308E70671}"/>
              </a:ext>
            </a:extLst>
          </p:cNvPr>
          <p:cNvSpPr/>
          <p:nvPr userDrawn="1"/>
        </p:nvSpPr>
        <p:spPr>
          <a:xfrm>
            <a:off x="6610865" y="5331104"/>
            <a:ext cx="1530998" cy="1523793"/>
          </a:xfrm>
          <a:prstGeom prst="ellipse">
            <a:avLst/>
          </a:prstGeom>
          <a:solidFill>
            <a:schemeClr val="accent4"/>
          </a:solidFill>
          <a:ln w="444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AAEB4-D427-5A03-CC8F-90CDA6EB1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blue and black logo&#10;&#10;Description automatically generated">
            <a:extLst>
              <a:ext uri="{FF2B5EF4-FFF2-40B4-BE49-F238E27FC236}">
                <a16:creationId xmlns:a16="http://schemas.microsoft.com/office/drawing/2014/main" id="{932355C5-8D3B-C30E-4134-C2620A00F9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8567"/>
            <a:ext cx="1152144" cy="384048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B78ACF5-3035-9205-807E-4A54D67BA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nmdp.org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40DEFA-F67E-D7A7-B7E4-D87DE8557864}"/>
              </a:ext>
            </a:extLst>
          </p:cNvPr>
          <p:cNvSpPr txBox="1"/>
          <p:nvPr userDrawn="1"/>
        </p:nvSpPr>
        <p:spPr>
          <a:xfrm>
            <a:off x="416222" y="3281463"/>
            <a:ext cx="4252232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Aft>
                <a:spcPts val="2400"/>
              </a:spcAft>
            </a:pP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Create a world </a:t>
            </a:r>
            <a:r>
              <a:rPr lang="en-US" sz="2500" b="0" i="0">
                <a:solidFill>
                  <a:srgbClr val="000000"/>
                </a:solidFill>
                <a:effectLst/>
                <a:latin typeface="DM Sans 14pt" pitchFamily="2" charset="77"/>
              </a:rPr>
              <a:t>​</a:t>
            </a:r>
            <a:br>
              <a:rPr lang="en-US" sz="2500" b="0" i="0">
                <a:solidFill>
                  <a:srgbClr val="000000"/>
                </a:solidFill>
                <a:effectLst/>
                <a:latin typeface="DM Sans 14pt" pitchFamily="2" charset="77"/>
              </a:rPr>
            </a:b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where </a:t>
            </a:r>
            <a:r>
              <a:rPr lang="en-US" sz="2500" b="1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every</a:t>
            </a: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 patient </a:t>
            </a:r>
            <a:b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</a:b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can receive their </a:t>
            </a:r>
            <a:r>
              <a:rPr lang="en-US" sz="2500" b="0" i="0">
                <a:solidFill>
                  <a:srgbClr val="000000"/>
                </a:solidFill>
                <a:effectLst/>
                <a:latin typeface="DM Sans 14pt" pitchFamily="2" charset="77"/>
              </a:rPr>
              <a:t>​</a:t>
            </a:r>
            <a:br>
              <a:rPr lang="en-US" sz="2500" b="0" i="0">
                <a:solidFill>
                  <a:srgbClr val="000000"/>
                </a:solidFill>
                <a:effectLst/>
                <a:latin typeface="DM Sans 14pt" pitchFamily="2" charset="77"/>
              </a:rPr>
            </a:b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life-saving cell therapy</a:t>
            </a:r>
            <a:r>
              <a:rPr lang="en-US" sz="2500" b="0" i="0">
                <a:solidFill>
                  <a:srgbClr val="000000"/>
                </a:solidFill>
                <a:effectLst/>
                <a:latin typeface="DM Sans 14pt" pitchFamily="2" charset="77"/>
              </a:rPr>
              <a:t>​</a:t>
            </a:r>
            <a:endParaRPr lang="en-US" sz="2500" i="0">
              <a:solidFill>
                <a:schemeClr val="accent1"/>
              </a:solidFill>
              <a:effectLst/>
              <a:latin typeface="DM Sans 14p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A96DF1-E200-A5BA-879A-015FDE0F3086}"/>
              </a:ext>
            </a:extLst>
          </p:cNvPr>
          <p:cNvSpPr txBox="1"/>
          <p:nvPr userDrawn="1"/>
        </p:nvSpPr>
        <p:spPr>
          <a:xfrm>
            <a:off x="416221" y="2819292"/>
            <a:ext cx="5435603" cy="350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spc="0">
                <a:solidFill>
                  <a:schemeClr val="accent1"/>
                </a:solidFill>
                <a:latin typeface="DM Sans 14pt" pitchFamily="2" charset="77"/>
              </a:rPr>
              <a:t>Our Vision</a:t>
            </a:r>
            <a:r>
              <a:rPr lang="en-US" sz="2000" b="0" i="0" spc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sz="2000" b="1" i="0" u="none" strike="noStrike" spc="0">
              <a:solidFill>
                <a:schemeClr val="accent1"/>
              </a:solidFill>
              <a:effectLst/>
              <a:latin typeface="DM Sans 14p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CEDA53-14B7-ADC8-BA65-0D047F316C2A}"/>
              </a:ext>
            </a:extLst>
          </p:cNvPr>
          <p:cNvSpPr txBox="1"/>
          <p:nvPr userDrawn="1"/>
        </p:nvSpPr>
        <p:spPr>
          <a:xfrm>
            <a:off x="416222" y="1119937"/>
            <a:ext cx="425223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Aft>
                <a:spcPts val="2400"/>
              </a:spcAft>
            </a:pPr>
            <a:r>
              <a:rPr lang="en-US" sz="2500" b="0" i="0" u="none" strike="noStrike">
                <a:solidFill>
                  <a:srgbClr val="00355E"/>
                </a:solidFill>
                <a:effectLst/>
                <a:latin typeface="DM Sans 14pt" pitchFamily="2" charset="77"/>
              </a:rPr>
              <a:t>We save lives</a:t>
            </a:r>
            <a:br>
              <a:rPr lang="en-US" sz="2500" b="0" i="0" u="none" strike="noStrike">
                <a:solidFill>
                  <a:schemeClr val="accent1"/>
                </a:solidFill>
                <a:effectLst/>
                <a:latin typeface="DM Sans 14pt" pitchFamily="2" charset="77"/>
              </a:rPr>
            </a:br>
            <a:r>
              <a:rPr lang="en-US" sz="2500" b="0" i="0" u="none" strike="noStrike">
                <a:solidFill>
                  <a:schemeClr val="accent1"/>
                </a:solidFill>
                <a:effectLst/>
                <a:latin typeface="DM Sans 14pt" pitchFamily="2" charset="77"/>
              </a:rPr>
              <a:t>through cell therapy.</a:t>
            </a:r>
            <a:endParaRPr lang="en-US" sz="2500" b="0" i="0" u="none" strike="noStrike">
              <a:solidFill>
                <a:srgbClr val="00355E"/>
              </a:solidFill>
              <a:effectLst/>
              <a:latin typeface="DM Sans 14p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40C3E-1B05-6185-F56E-23A86BF23E79}"/>
              </a:ext>
            </a:extLst>
          </p:cNvPr>
          <p:cNvSpPr txBox="1"/>
          <p:nvPr userDrawn="1"/>
        </p:nvSpPr>
        <p:spPr>
          <a:xfrm>
            <a:off x="416221" y="657766"/>
            <a:ext cx="5435603" cy="3502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spc="0">
                <a:solidFill>
                  <a:schemeClr val="accent1"/>
                </a:solidFill>
                <a:latin typeface="DM Sans 14pt" pitchFamily="2" charset="77"/>
              </a:rPr>
              <a:t>Our Mission</a:t>
            </a:r>
            <a:endParaRPr lang="en-US" sz="2000" b="1" i="0" u="none" strike="noStrike" spc="0">
              <a:solidFill>
                <a:schemeClr val="accent1"/>
              </a:solidFill>
              <a:effectLst/>
              <a:latin typeface="DM Sans 14p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106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0D55BFE0-A171-548E-FC57-22FA72B4D2FD}"/>
              </a:ext>
            </a:extLst>
          </p:cNvPr>
          <p:cNvSpPr/>
          <p:nvPr userDrawn="1"/>
        </p:nvSpPr>
        <p:spPr>
          <a:xfrm rot="10800000">
            <a:off x="10945313" y="-1"/>
            <a:ext cx="1246687" cy="593760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6">
            <a:extLst>
              <a:ext uri="{FF2B5EF4-FFF2-40B4-BE49-F238E27FC236}">
                <a16:creationId xmlns:a16="http://schemas.microsoft.com/office/drawing/2014/main" id="{18406169-3512-BB2A-B290-06C88975DFBB}"/>
              </a:ext>
            </a:extLst>
          </p:cNvPr>
          <p:cNvSpPr/>
          <p:nvPr userDrawn="1"/>
        </p:nvSpPr>
        <p:spPr>
          <a:xfrm rot="10800000">
            <a:off x="9698622" y="0"/>
            <a:ext cx="1246687" cy="103862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7">
            <a:extLst>
              <a:ext uri="{FF2B5EF4-FFF2-40B4-BE49-F238E27FC236}">
                <a16:creationId xmlns:a16="http://schemas.microsoft.com/office/drawing/2014/main" id="{16786F96-5188-29CD-4838-EA9926A8D909}"/>
              </a:ext>
            </a:extLst>
          </p:cNvPr>
          <p:cNvSpPr/>
          <p:nvPr userDrawn="1"/>
        </p:nvSpPr>
        <p:spPr>
          <a:xfrm>
            <a:off x="9698626" y="2279924"/>
            <a:ext cx="1246687" cy="45780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8">
            <a:extLst>
              <a:ext uri="{FF2B5EF4-FFF2-40B4-BE49-F238E27FC236}">
                <a16:creationId xmlns:a16="http://schemas.microsoft.com/office/drawing/2014/main" id="{C4803770-1F33-D571-72F3-C16873F4697A}"/>
              </a:ext>
            </a:extLst>
          </p:cNvPr>
          <p:cNvSpPr/>
          <p:nvPr userDrawn="1"/>
        </p:nvSpPr>
        <p:spPr>
          <a:xfrm rot="10800000">
            <a:off x="8457325" y="-4"/>
            <a:ext cx="1246687" cy="248416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A3363324-560A-19CD-CCE7-CCF2AE35B5B8}"/>
              </a:ext>
            </a:extLst>
          </p:cNvPr>
          <p:cNvSpPr/>
          <p:nvPr userDrawn="1"/>
        </p:nvSpPr>
        <p:spPr>
          <a:xfrm>
            <a:off x="8457325" y="4953043"/>
            <a:ext cx="1246687" cy="19049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9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0">
            <a:extLst>
              <a:ext uri="{FF2B5EF4-FFF2-40B4-BE49-F238E27FC236}">
                <a16:creationId xmlns:a16="http://schemas.microsoft.com/office/drawing/2014/main" id="{4161750B-93A7-3415-4261-3F44837187AC}"/>
              </a:ext>
            </a:extLst>
          </p:cNvPr>
          <p:cNvSpPr/>
          <p:nvPr userDrawn="1"/>
        </p:nvSpPr>
        <p:spPr>
          <a:xfrm>
            <a:off x="8457325" y="2484163"/>
            <a:ext cx="1246687" cy="246888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2056F8-4A5E-EB33-845A-724DC1428854}"/>
              </a:ext>
            </a:extLst>
          </p:cNvPr>
          <p:cNvGrpSpPr/>
          <p:nvPr userDrawn="1"/>
        </p:nvGrpSpPr>
        <p:grpSpPr>
          <a:xfrm>
            <a:off x="508692" y="583254"/>
            <a:ext cx="1813167" cy="581445"/>
            <a:chOff x="508692" y="753905"/>
            <a:chExt cx="2720536" cy="872420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469592FB-870B-5B11-5168-F80D94FA9995}"/>
                </a:ext>
              </a:extLst>
            </p:cNvPr>
            <p:cNvSpPr/>
            <p:nvPr/>
          </p:nvSpPr>
          <p:spPr>
            <a:xfrm>
              <a:off x="1327594" y="1472575"/>
              <a:ext cx="48827" cy="75719"/>
            </a:xfrm>
            <a:custGeom>
              <a:avLst/>
              <a:gdLst>
                <a:gd name="connsiteX0" fmla="*/ 0 w 48827"/>
                <a:gd name="connsiteY0" fmla="*/ 75719 h 75719"/>
                <a:gd name="connsiteX1" fmla="*/ 0 w 48827"/>
                <a:gd name="connsiteY1" fmla="*/ 0 h 75719"/>
                <a:gd name="connsiteX2" fmla="*/ 48828 w 48827"/>
                <a:gd name="connsiteY2" fmla="*/ 0 h 75719"/>
                <a:gd name="connsiteX3" fmla="*/ 48828 w 48827"/>
                <a:gd name="connsiteY3" fmla="*/ 11166 h 75719"/>
                <a:gd name="connsiteX4" fmla="*/ 13809 w 48827"/>
                <a:gd name="connsiteY4" fmla="*/ 11166 h 75719"/>
                <a:gd name="connsiteX5" fmla="*/ 13809 w 48827"/>
                <a:gd name="connsiteY5" fmla="*/ 32376 h 75719"/>
                <a:gd name="connsiteX6" fmla="*/ 42154 w 48827"/>
                <a:gd name="connsiteY6" fmla="*/ 32376 h 75719"/>
                <a:gd name="connsiteX7" fmla="*/ 42154 w 48827"/>
                <a:gd name="connsiteY7" fmla="*/ 43278 h 75719"/>
                <a:gd name="connsiteX8" fmla="*/ 13809 w 48827"/>
                <a:gd name="connsiteY8" fmla="*/ 43278 h 75719"/>
                <a:gd name="connsiteX9" fmla="*/ 13809 w 48827"/>
                <a:gd name="connsiteY9" fmla="*/ 75719 h 75719"/>
                <a:gd name="connsiteX10" fmla="*/ 0 w 48827"/>
                <a:gd name="connsiteY10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27" h="75719">
                  <a:moveTo>
                    <a:pt x="0" y="75719"/>
                  </a:moveTo>
                  <a:lnTo>
                    <a:pt x="0" y="0"/>
                  </a:lnTo>
                  <a:lnTo>
                    <a:pt x="48828" y="0"/>
                  </a:lnTo>
                  <a:lnTo>
                    <a:pt x="48828" y="11166"/>
                  </a:lnTo>
                  <a:lnTo>
                    <a:pt x="13809" y="11166"/>
                  </a:lnTo>
                  <a:lnTo>
                    <a:pt x="13809" y="32376"/>
                  </a:lnTo>
                  <a:lnTo>
                    <a:pt x="42154" y="32376"/>
                  </a:lnTo>
                  <a:lnTo>
                    <a:pt x="42154" y="43278"/>
                  </a:lnTo>
                  <a:lnTo>
                    <a:pt x="13809" y="43278"/>
                  </a:lnTo>
                  <a:lnTo>
                    <a:pt x="13809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BE88EE50-E9BF-9A17-ADA0-0FFA1ACFCB68}"/>
                </a:ext>
              </a:extLst>
            </p:cNvPr>
            <p:cNvSpPr/>
            <p:nvPr/>
          </p:nvSpPr>
          <p:spPr>
            <a:xfrm>
              <a:off x="1392544" y="1472575"/>
              <a:ext cx="13875" cy="75719"/>
            </a:xfrm>
            <a:custGeom>
              <a:avLst/>
              <a:gdLst>
                <a:gd name="connsiteX0" fmla="*/ 0 w 13875"/>
                <a:gd name="connsiteY0" fmla="*/ 0 h 75719"/>
                <a:gd name="connsiteX1" fmla="*/ 13875 w 13875"/>
                <a:gd name="connsiteY1" fmla="*/ 0 h 75719"/>
                <a:gd name="connsiteX2" fmla="*/ 13875 w 13875"/>
                <a:gd name="connsiteY2" fmla="*/ 75719 h 75719"/>
                <a:gd name="connsiteX3" fmla="*/ 0 w 13875"/>
                <a:gd name="connsiteY3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5" h="75719">
                  <a:moveTo>
                    <a:pt x="0" y="0"/>
                  </a:moveTo>
                  <a:lnTo>
                    <a:pt x="13875" y="0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A36DE73E-B086-1C93-A571-1F4C746AF00E}"/>
                </a:ext>
              </a:extLst>
            </p:cNvPr>
            <p:cNvSpPr/>
            <p:nvPr/>
          </p:nvSpPr>
          <p:spPr>
            <a:xfrm>
              <a:off x="1426505" y="1472575"/>
              <a:ext cx="63297" cy="75719"/>
            </a:xfrm>
            <a:custGeom>
              <a:avLst/>
              <a:gdLst>
                <a:gd name="connsiteX0" fmla="*/ 0 w 63297"/>
                <a:gd name="connsiteY0" fmla="*/ 75719 h 75719"/>
                <a:gd name="connsiteX1" fmla="*/ 0 w 63297"/>
                <a:gd name="connsiteY1" fmla="*/ 0 h 75719"/>
                <a:gd name="connsiteX2" fmla="*/ 13875 w 63297"/>
                <a:gd name="connsiteY2" fmla="*/ 0 h 75719"/>
                <a:gd name="connsiteX3" fmla="*/ 49422 w 63297"/>
                <a:gd name="connsiteY3" fmla="*/ 53321 h 75719"/>
                <a:gd name="connsiteX4" fmla="*/ 49422 w 63297"/>
                <a:gd name="connsiteY4" fmla="*/ 0 h 75719"/>
                <a:gd name="connsiteX5" fmla="*/ 63297 w 63297"/>
                <a:gd name="connsiteY5" fmla="*/ 0 h 75719"/>
                <a:gd name="connsiteX6" fmla="*/ 63297 w 63297"/>
                <a:gd name="connsiteY6" fmla="*/ 75719 h 75719"/>
                <a:gd name="connsiteX7" fmla="*/ 49422 w 63297"/>
                <a:gd name="connsiteY7" fmla="*/ 75719 h 75719"/>
                <a:gd name="connsiteX8" fmla="*/ 13875 w 63297"/>
                <a:gd name="connsiteY8" fmla="*/ 22531 h 75719"/>
                <a:gd name="connsiteX9" fmla="*/ 13875 w 63297"/>
                <a:gd name="connsiteY9" fmla="*/ 75719 h 75719"/>
                <a:gd name="connsiteX10" fmla="*/ 0 w 63297"/>
                <a:gd name="connsiteY10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297" h="75719">
                  <a:moveTo>
                    <a:pt x="0" y="75719"/>
                  </a:moveTo>
                  <a:lnTo>
                    <a:pt x="0" y="0"/>
                  </a:lnTo>
                  <a:lnTo>
                    <a:pt x="13875" y="0"/>
                  </a:lnTo>
                  <a:lnTo>
                    <a:pt x="49422" y="53321"/>
                  </a:lnTo>
                  <a:lnTo>
                    <a:pt x="49422" y="0"/>
                  </a:lnTo>
                  <a:lnTo>
                    <a:pt x="63297" y="0"/>
                  </a:lnTo>
                  <a:lnTo>
                    <a:pt x="63297" y="75719"/>
                  </a:lnTo>
                  <a:lnTo>
                    <a:pt x="49422" y="75719"/>
                  </a:lnTo>
                  <a:lnTo>
                    <a:pt x="13875" y="22531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8CB8C09E-B6EB-D9DD-6575-B9278359D5F1}"/>
                </a:ext>
              </a:extLst>
            </p:cNvPr>
            <p:cNvSpPr/>
            <p:nvPr/>
          </p:nvSpPr>
          <p:spPr>
            <a:xfrm>
              <a:off x="1509888" y="1472575"/>
              <a:ext cx="64685" cy="75719"/>
            </a:xfrm>
            <a:custGeom>
              <a:avLst/>
              <a:gdLst>
                <a:gd name="connsiteX0" fmla="*/ 0 w 64685"/>
                <a:gd name="connsiteY0" fmla="*/ 75719 h 75719"/>
                <a:gd name="connsiteX1" fmla="*/ 0 w 64685"/>
                <a:gd name="connsiteY1" fmla="*/ 0 h 75719"/>
                <a:gd name="connsiteX2" fmla="*/ 25834 w 64685"/>
                <a:gd name="connsiteY2" fmla="*/ 0 h 75719"/>
                <a:gd name="connsiteX3" fmla="*/ 47770 w 64685"/>
                <a:gd name="connsiteY3" fmla="*/ 4691 h 75719"/>
                <a:gd name="connsiteX4" fmla="*/ 60522 w 64685"/>
                <a:gd name="connsiteY4" fmla="*/ 17906 h 75719"/>
                <a:gd name="connsiteX5" fmla="*/ 64685 w 64685"/>
                <a:gd name="connsiteY5" fmla="*/ 37860 h 75719"/>
                <a:gd name="connsiteX6" fmla="*/ 60522 w 64685"/>
                <a:gd name="connsiteY6" fmla="*/ 57813 h 75719"/>
                <a:gd name="connsiteX7" fmla="*/ 47770 w 64685"/>
                <a:gd name="connsiteY7" fmla="*/ 71028 h 75719"/>
                <a:gd name="connsiteX8" fmla="*/ 25834 w 64685"/>
                <a:gd name="connsiteY8" fmla="*/ 75719 h 75719"/>
                <a:gd name="connsiteX9" fmla="*/ 0 w 64685"/>
                <a:gd name="connsiteY9" fmla="*/ 75719 h 75719"/>
                <a:gd name="connsiteX10" fmla="*/ 13875 w 64685"/>
                <a:gd name="connsiteY10" fmla="*/ 63826 h 75719"/>
                <a:gd name="connsiteX11" fmla="*/ 25240 w 64685"/>
                <a:gd name="connsiteY11" fmla="*/ 63826 h 75719"/>
                <a:gd name="connsiteX12" fmla="*/ 40304 w 64685"/>
                <a:gd name="connsiteY12" fmla="*/ 60721 h 75719"/>
                <a:gd name="connsiteX13" fmla="*/ 48167 w 64685"/>
                <a:gd name="connsiteY13" fmla="*/ 51867 h 75719"/>
                <a:gd name="connsiteX14" fmla="*/ 50545 w 64685"/>
                <a:gd name="connsiteY14" fmla="*/ 37860 h 75719"/>
                <a:gd name="connsiteX15" fmla="*/ 48167 w 64685"/>
                <a:gd name="connsiteY15" fmla="*/ 23918 h 75719"/>
                <a:gd name="connsiteX16" fmla="*/ 40304 w 64685"/>
                <a:gd name="connsiteY16" fmla="*/ 14932 h 75719"/>
                <a:gd name="connsiteX17" fmla="*/ 25240 w 64685"/>
                <a:gd name="connsiteY17" fmla="*/ 11827 h 75719"/>
                <a:gd name="connsiteX18" fmla="*/ 13875 w 64685"/>
                <a:gd name="connsiteY18" fmla="*/ 11827 h 75719"/>
                <a:gd name="connsiteX19" fmla="*/ 13875 w 64685"/>
                <a:gd name="connsiteY19" fmla="*/ 63826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4685" h="75719">
                  <a:moveTo>
                    <a:pt x="0" y="75719"/>
                  </a:moveTo>
                  <a:lnTo>
                    <a:pt x="0" y="0"/>
                  </a:lnTo>
                  <a:lnTo>
                    <a:pt x="25834" y="0"/>
                  </a:lnTo>
                  <a:cubicBezTo>
                    <a:pt x="34688" y="0"/>
                    <a:pt x="42022" y="1586"/>
                    <a:pt x="47770" y="4691"/>
                  </a:cubicBezTo>
                  <a:cubicBezTo>
                    <a:pt x="53519" y="7863"/>
                    <a:pt x="57747" y="12223"/>
                    <a:pt x="60522" y="17906"/>
                  </a:cubicBezTo>
                  <a:cubicBezTo>
                    <a:pt x="63297" y="23588"/>
                    <a:pt x="64685" y="30195"/>
                    <a:pt x="64685" y="37860"/>
                  </a:cubicBezTo>
                  <a:cubicBezTo>
                    <a:pt x="64685" y="45524"/>
                    <a:pt x="63297" y="52131"/>
                    <a:pt x="60522" y="57813"/>
                  </a:cubicBezTo>
                  <a:cubicBezTo>
                    <a:pt x="57747" y="63496"/>
                    <a:pt x="53519" y="67856"/>
                    <a:pt x="47770" y="71028"/>
                  </a:cubicBezTo>
                  <a:cubicBezTo>
                    <a:pt x="42022" y="74133"/>
                    <a:pt x="34754" y="75719"/>
                    <a:pt x="25834" y="75719"/>
                  </a:cubicBezTo>
                  <a:lnTo>
                    <a:pt x="0" y="75719"/>
                  </a:lnTo>
                  <a:close/>
                  <a:moveTo>
                    <a:pt x="13875" y="63826"/>
                  </a:moveTo>
                  <a:lnTo>
                    <a:pt x="25240" y="63826"/>
                  </a:lnTo>
                  <a:cubicBezTo>
                    <a:pt x="31583" y="63826"/>
                    <a:pt x="36604" y="62769"/>
                    <a:pt x="40304" y="60721"/>
                  </a:cubicBezTo>
                  <a:cubicBezTo>
                    <a:pt x="44004" y="58672"/>
                    <a:pt x="46647" y="55699"/>
                    <a:pt x="48167" y="51867"/>
                  </a:cubicBezTo>
                  <a:cubicBezTo>
                    <a:pt x="49753" y="48035"/>
                    <a:pt x="50545" y="43344"/>
                    <a:pt x="50545" y="37860"/>
                  </a:cubicBezTo>
                  <a:cubicBezTo>
                    <a:pt x="50545" y="32376"/>
                    <a:pt x="49753" y="27817"/>
                    <a:pt x="48167" y="23918"/>
                  </a:cubicBezTo>
                  <a:cubicBezTo>
                    <a:pt x="46581" y="20020"/>
                    <a:pt x="43938" y="17047"/>
                    <a:pt x="40304" y="14932"/>
                  </a:cubicBezTo>
                  <a:cubicBezTo>
                    <a:pt x="36604" y="12818"/>
                    <a:pt x="31583" y="11827"/>
                    <a:pt x="25240" y="11827"/>
                  </a:cubicBezTo>
                  <a:lnTo>
                    <a:pt x="13875" y="11827"/>
                  </a:lnTo>
                  <a:lnTo>
                    <a:pt x="13875" y="63826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5CBDDC88-FE7D-BC4B-E7B2-FDA97555CBF1}"/>
                </a:ext>
              </a:extLst>
            </p:cNvPr>
            <p:cNvSpPr/>
            <p:nvPr/>
          </p:nvSpPr>
          <p:spPr>
            <a:xfrm>
              <a:off x="1620890" y="1471386"/>
              <a:ext cx="69970" cy="78229"/>
            </a:xfrm>
            <a:custGeom>
              <a:avLst/>
              <a:gdLst>
                <a:gd name="connsiteX0" fmla="*/ 36736 w 69970"/>
                <a:gd name="connsiteY0" fmla="*/ 78230 h 78229"/>
                <a:gd name="connsiteX1" fmla="*/ 17047 w 69970"/>
                <a:gd name="connsiteY1" fmla="*/ 73341 h 78229"/>
                <a:gd name="connsiteX2" fmla="*/ 4427 w 69970"/>
                <a:gd name="connsiteY2" fmla="*/ 59597 h 78229"/>
                <a:gd name="connsiteX3" fmla="*/ 0 w 69970"/>
                <a:gd name="connsiteY3" fmla="*/ 39181 h 78229"/>
                <a:gd name="connsiteX4" fmla="*/ 4427 w 69970"/>
                <a:gd name="connsiteY4" fmla="*/ 18765 h 78229"/>
                <a:gd name="connsiteX5" fmla="*/ 17047 w 69970"/>
                <a:gd name="connsiteY5" fmla="*/ 4955 h 78229"/>
                <a:gd name="connsiteX6" fmla="*/ 36736 w 69970"/>
                <a:gd name="connsiteY6" fmla="*/ 0 h 78229"/>
                <a:gd name="connsiteX7" fmla="*/ 59069 w 69970"/>
                <a:gd name="connsiteY7" fmla="*/ 6739 h 78229"/>
                <a:gd name="connsiteX8" fmla="*/ 69971 w 69970"/>
                <a:gd name="connsiteY8" fmla="*/ 25702 h 78229"/>
                <a:gd name="connsiteX9" fmla="*/ 54708 w 69970"/>
                <a:gd name="connsiteY9" fmla="*/ 25702 h 78229"/>
                <a:gd name="connsiteX10" fmla="*/ 48695 w 69970"/>
                <a:gd name="connsiteY10" fmla="*/ 15990 h 78229"/>
                <a:gd name="connsiteX11" fmla="*/ 36538 w 69970"/>
                <a:gd name="connsiteY11" fmla="*/ 12488 h 78229"/>
                <a:gd name="connsiteX12" fmla="*/ 20086 w 69970"/>
                <a:gd name="connsiteY12" fmla="*/ 19624 h 78229"/>
                <a:gd name="connsiteX13" fmla="*/ 14140 w 69970"/>
                <a:gd name="connsiteY13" fmla="*/ 39181 h 78229"/>
                <a:gd name="connsiteX14" fmla="*/ 20086 w 69970"/>
                <a:gd name="connsiteY14" fmla="*/ 58672 h 78229"/>
                <a:gd name="connsiteX15" fmla="*/ 36538 w 69970"/>
                <a:gd name="connsiteY15" fmla="*/ 65742 h 78229"/>
                <a:gd name="connsiteX16" fmla="*/ 48695 w 69970"/>
                <a:gd name="connsiteY16" fmla="*/ 62439 h 78229"/>
                <a:gd name="connsiteX17" fmla="*/ 54708 w 69970"/>
                <a:gd name="connsiteY17" fmla="*/ 53321 h 78229"/>
                <a:gd name="connsiteX18" fmla="*/ 69971 w 69970"/>
                <a:gd name="connsiteY18" fmla="*/ 53321 h 78229"/>
                <a:gd name="connsiteX19" fmla="*/ 59069 w 69970"/>
                <a:gd name="connsiteY19" fmla="*/ 71623 h 78229"/>
                <a:gd name="connsiteX20" fmla="*/ 36736 w 69970"/>
                <a:gd name="connsiteY20" fmla="*/ 78230 h 7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970" h="78229">
                  <a:moveTo>
                    <a:pt x="36736" y="78230"/>
                  </a:moveTo>
                  <a:cubicBezTo>
                    <a:pt x="29072" y="78230"/>
                    <a:pt x="22531" y="76578"/>
                    <a:pt x="17047" y="73341"/>
                  </a:cubicBezTo>
                  <a:cubicBezTo>
                    <a:pt x="11563" y="70037"/>
                    <a:pt x="7334" y="65478"/>
                    <a:pt x="4427" y="59597"/>
                  </a:cubicBezTo>
                  <a:cubicBezTo>
                    <a:pt x="1454" y="53717"/>
                    <a:pt x="0" y="46912"/>
                    <a:pt x="0" y="39181"/>
                  </a:cubicBezTo>
                  <a:cubicBezTo>
                    <a:pt x="0" y="31451"/>
                    <a:pt x="1454" y="24645"/>
                    <a:pt x="4427" y="18765"/>
                  </a:cubicBezTo>
                  <a:cubicBezTo>
                    <a:pt x="7400" y="12884"/>
                    <a:pt x="11629" y="8259"/>
                    <a:pt x="17047" y="4955"/>
                  </a:cubicBezTo>
                  <a:cubicBezTo>
                    <a:pt x="22531" y="1652"/>
                    <a:pt x="29072" y="0"/>
                    <a:pt x="36736" y="0"/>
                  </a:cubicBezTo>
                  <a:cubicBezTo>
                    <a:pt x="45788" y="0"/>
                    <a:pt x="53254" y="2246"/>
                    <a:pt x="59069" y="6739"/>
                  </a:cubicBezTo>
                  <a:cubicBezTo>
                    <a:pt x="64883" y="11232"/>
                    <a:pt x="68517" y="17575"/>
                    <a:pt x="69971" y="25702"/>
                  </a:cubicBezTo>
                  <a:lnTo>
                    <a:pt x="54708" y="25702"/>
                  </a:lnTo>
                  <a:cubicBezTo>
                    <a:pt x="53783" y="21606"/>
                    <a:pt x="51735" y="18368"/>
                    <a:pt x="48695" y="15990"/>
                  </a:cubicBezTo>
                  <a:cubicBezTo>
                    <a:pt x="45656" y="13677"/>
                    <a:pt x="41560" y="12488"/>
                    <a:pt x="36538" y="12488"/>
                  </a:cubicBezTo>
                  <a:cubicBezTo>
                    <a:pt x="29534" y="12488"/>
                    <a:pt x="24050" y="14866"/>
                    <a:pt x="20086" y="19624"/>
                  </a:cubicBezTo>
                  <a:cubicBezTo>
                    <a:pt x="16122" y="24381"/>
                    <a:pt x="14140" y="30922"/>
                    <a:pt x="14140" y="39181"/>
                  </a:cubicBezTo>
                  <a:cubicBezTo>
                    <a:pt x="14140" y="47440"/>
                    <a:pt x="16122" y="53981"/>
                    <a:pt x="20086" y="58672"/>
                  </a:cubicBezTo>
                  <a:cubicBezTo>
                    <a:pt x="24050" y="63364"/>
                    <a:pt x="29534" y="65742"/>
                    <a:pt x="36538" y="65742"/>
                  </a:cubicBezTo>
                  <a:cubicBezTo>
                    <a:pt x="41560" y="65742"/>
                    <a:pt x="45656" y="64619"/>
                    <a:pt x="48695" y="62439"/>
                  </a:cubicBezTo>
                  <a:cubicBezTo>
                    <a:pt x="51735" y="60258"/>
                    <a:pt x="53783" y="57219"/>
                    <a:pt x="54708" y="53321"/>
                  </a:cubicBezTo>
                  <a:lnTo>
                    <a:pt x="69971" y="53321"/>
                  </a:lnTo>
                  <a:cubicBezTo>
                    <a:pt x="68517" y="61117"/>
                    <a:pt x="64883" y="67196"/>
                    <a:pt x="59069" y="71623"/>
                  </a:cubicBezTo>
                  <a:cubicBezTo>
                    <a:pt x="53254" y="76049"/>
                    <a:pt x="45788" y="78230"/>
                    <a:pt x="36736" y="7823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E24DB8E-CE4B-D9ED-A996-2E5C5141AF0A}"/>
                </a:ext>
              </a:extLst>
            </p:cNvPr>
            <p:cNvSpPr/>
            <p:nvPr/>
          </p:nvSpPr>
          <p:spPr>
            <a:xfrm>
              <a:off x="1708040" y="1472641"/>
              <a:ext cx="59861" cy="76974"/>
            </a:xfrm>
            <a:custGeom>
              <a:avLst/>
              <a:gdLst>
                <a:gd name="connsiteX0" fmla="*/ 29666 w 59861"/>
                <a:gd name="connsiteY0" fmla="*/ 76974 h 76974"/>
                <a:gd name="connsiteX1" fmla="*/ 14602 w 59861"/>
                <a:gd name="connsiteY1" fmla="*/ 73671 h 76974"/>
                <a:gd name="connsiteX2" fmla="*/ 3964 w 59861"/>
                <a:gd name="connsiteY2" fmla="*/ 63694 h 76974"/>
                <a:gd name="connsiteX3" fmla="*/ 0 w 59861"/>
                <a:gd name="connsiteY3" fmla="*/ 46713 h 76974"/>
                <a:gd name="connsiteX4" fmla="*/ 0 w 59861"/>
                <a:gd name="connsiteY4" fmla="*/ 0 h 76974"/>
                <a:gd name="connsiteX5" fmla="*/ 13809 w 59861"/>
                <a:gd name="connsiteY5" fmla="*/ 0 h 76974"/>
                <a:gd name="connsiteX6" fmla="*/ 13809 w 59861"/>
                <a:gd name="connsiteY6" fmla="*/ 46845 h 76974"/>
                <a:gd name="connsiteX7" fmla="*/ 18104 w 59861"/>
                <a:gd name="connsiteY7" fmla="*/ 60060 h 76974"/>
                <a:gd name="connsiteX8" fmla="*/ 29931 w 59861"/>
                <a:gd name="connsiteY8" fmla="*/ 64355 h 76974"/>
                <a:gd name="connsiteX9" fmla="*/ 41692 w 59861"/>
                <a:gd name="connsiteY9" fmla="*/ 60060 h 76974"/>
                <a:gd name="connsiteX10" fmla="*/ 46053 w 59861"/>
                <a:gd name="connsiteY10" fmla="*/ 46845 h 76974"/>
                <a:gd name="connsiteX11" fmla="*/ 46053 w 59861"/>
                <a:gd name="connsiteY11" fmla="*/ 0 h 76974"/>
                <a:gd name="connsiteX12" fmla="*/ 59862 w 59861"/>
                <a:gd name="connsiteY12" fmla="*/ 0 h 76974"/>
                <a:gd name="connsiteX13" fmla="*/ 59862 w 59861"/>
                <a:gd name="connsiteY13" fmla="*/ 46713 h 76974"/>
                <a:gd name="connsiteX14" fmla="*/ 55765 w 59861"/>
                <a:gd name="connsiteY14" fmla="*/ 63694 h 76974"/>
                <a:gd name="connsiteX15" fmla="*/ 44797 w 59861"/>
                <a:gd name="connsiteY15" fmla="*/ 73671 h 76974"/>
                <a:gd name="connsiteX16" fmla="*/ 29600 w 59861"/>
                <a:gd name="connsiteY16" fmla="*/ 76974 h 7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861" h="76974">
                  <a:moveTo>
                    <a:pt x="29666" y="76974"/>
                  </a:moveTo>
                  <a:cubicBezTo>
                    <a:pt x="24116" y="76974"/>
                    <a:pt x="19095" y="75851"/>
                    <a:pt x="14602" y="73671"/>
                  </a:cubicBezTo>
                  <a:cubicBezTo>
                    <a:pt x="10109" y="71490"/>
                    <a:pt x="6607" y="68121"/>
                    <a:pt x="3964" y="63694"/>
                  </a:cubicBezTo>
                  <a:cubicBezTo>
                    <a:pt x="1321" y="59201"/>
                    <a:pt x="0" y="53585"/>
                    <a:pt x="0" y="46713"/>
                  </a:cubicBezTo>
                  <a:lnTo>
                    <a:pt x="0" y="0"/>
                  </a:lnTo>
                  <a:lnTo>
                    <a:pt x="13809" y="0"/>
                  </a:lnTo>
                  <a:lnTo>
                    <a:pt x="13809" y="46845"/>
                  </a:lnTo>
                  <a:cubicBezTo>
                    <a:pt x="13809" y="52726"/>
                    <a:pt x="15263" y="57153"/>
                    <a:pt x="18104" y="60060"/>
                  </a:cubicBezTo>
                  <a:cubicBezTo>
                    <a:pt x="20945" y="62967"/>
                    <a:pt x="24909" y="64355"/>
                    <a:pt x="29931" y="64355"/>
                  </a:cubicBezTo>
                  <a:cubicBezTo>
                    <a:pt x="34952" y="64355"/>
                    <a:pt x="38851" y="62901"/>
                    <a:pt x="41692" y="60060"/>
                  </a:cubicBezTo>
                  <a:cubicBezTo>
                    <a:pt x="44599" y="57153"/>
                    <a:pt x="46053" y="52792"/>
                    <a:pt x="46053" y="46845"/>
                  </a:cubicBezTo>
                  <a:lnTo>
                    <a:pt x="46053" y="0"/>
                  </a:lnTo>
                  <a:lnTo>
                    <a:pt x="59862" y="0"/>
                  </a:lnTo>
                  <a:lnTo>
                    <a:pt x="59862" y="46713"/>
                  </a:lnTo>
                  <a:cubicBezTo>
                    <a:pt x="59862" y="53585"/>
                    <a:pt x="58474" y="59201"/>
                    <a:pt x="55765" y="63694"/>
                  </a:cubicBezTo>
                  <a:cubicBezTo>
                    <a:pt x="52990" y="68187"/>
                    <a:pt x="49356" y="71490"/>
                    <a:pt x="44797" y="73671"/>
                  </a:cubicBezTo>
                  <a:cubicBezTo>
                    <a:pt x="40238" y="75851"/>
                    <a:pt x="35151" y="76974"/>
                    <a:pt x="29600" y="76974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7924F6F0-9252-5268-0CB8-95D6DEA517B2}"/>
                </a:ext>
              </a:extLst>
            </p:cNvPr>
            <p:cNvSpPr/>
            <p:nvPr/>
          </p:nvSpPr>
          <p:spPr>
            <a:xfrm>
              <a:off x="1787459" y="1472575"/>
              <a:ext cx="55302" cy="75719"/>
            </a:xfrm>
            <a:custGeom>
              <a:avLst/>
              <a:gdLst>
                <a:gd name="connsiteX0" fmla="*/ 66 w 55302"/>
                <a:gd name="connsiteY0" fmla="*/ 75719 h 75719"/>
                <a:gd name="connsiteX1" fmla="*/ 66 w 55302"/>
                <a:gd name="connsiteY1" fmla="*/ 0 h 75719"/>
                <a:gd name="connsiteX2" fmla="*/ 27883 w 55302"/>
                <a:gd name="connsiteY2" fmla="*/ 0 h 75719"/>
                <a:gd name="connsiteX3" fmla="*/ 42881 w 55302"/>
                <a:gd name="connsiteY3" fmla="*/ 3105 h 75719"/>
                <a:gd name="connsiteX4" fmla="*/ 51669 w 55302"/>
                <a:gd name="connsiteY4" fmla="*/ 11431 h 75719"/>
                <a:gd name="connsiteX5" fmla="*/ 54576 w 55302"/>
                <a:gd name="connsiteY5" fmla="*/ 23059 h 75719"/>
                <a:gd name="connsiteX6" fmla="*/ 50942 w 55302"/>
                <a:gd name="connsiteY6" fmla="*/ 35679 h 75719"/>
                <a:gd name="connsiteX7" fmla="*/ 39644 w 55302"/>
                <a:gd name="connsiteY7" fmla="*/ 44004 h 75719"/>
                <a:gd name="connsiteX8" fmla="*/ 55303 w 55302"/>
                <a:gd name="connsiteY8" fmla="*/ 75719 h 75719"/>
                <a:gd name="connsiteX9" fmla="*/ 39379 w 55302"/>
                <a:gd name="connsiteY9" fmla="*/ 75719 h 75719"/>
                <a:gd name="connsiteX10" fmla="*/ 25306 w 55302"/>
                <a:gd name="connsiteY10" fmla="*/ 45854 h 75719"/>
                <a:gd name="connsiteX11" fmla="*/ 13875 w 55302"/>
                <a:gd name="connsiteY11" fmla="*/ 45854 h 75719"/>
                <a:gd name="connsiteX12" fmla="*/ 13875 w 55302"/>
                <a:gd name="connsiteY12" fmla="*/ 75719 h 75719"/>
                <a:gd name="connsiteX13" fmla="*/ 0 w 55302"/>
                <a:gd name="connsiteY13" fmla="*/ 75719 h 75719"/>
                <a:gd name="connsiteX14" fmla="*/ 13941 w 55302"/>
                <a:gd name="connsiteY14" fmla="*/ 35679 h 75719"/>
                <a:gd name="connsiteX15" fmla="*/ 27024 w 55302"/>
                <a:gd name="connsiteY15" fmla="*/ 35679 h 75719"/>
                <a:gd name="connsiteX16" fmla="*/ 37199 w 55302"/>
                <a:gd name="connsiteY16" fmla="*/ 32309 h 75719"/>
                <a:gd name="connsiteX17" fmla="*/ 40436 w 55302"/>
                <a:gd name="connsiteY17" fmla="*/ 23456 h 75719"/>
                <a:gd name="connsiteX18" fmla="*/ 37265 w 55302"/>
                <a:gd name="connsiteY18" fmla="*/ 14800 h 75719"/>
                <a:gd name="connsiteX19" fmla="*/ 26958 w 55302"/>
                <a:gd name="connsiteY19" fmla="*/ 11563 h 75719"/>
                <a:gd name="connsiteX20" fmla="*/ 14007 w 55302"/>
                <a:gd name="connsiteY20" fmla="*/ 11563 h 75719"/>
                <a:gd name="connsiteX21" fmla="*/ 14007 w 55302"/>
                <a:gd name="connsiteY21" fmla="*/ 3567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302" h="75719">
                  <a:moveTo>
                    <a:pt x="66" y="75719"/>
                  </a:moveTo>
                  <a:lnTo>
                    <a:pt x="66" y="0"/>
                  </a:lnTo>
                  <a:lnTo>
                    <a:pt x="27883" y="0"/>
                  </a:lnTo>
                  <a:cubicBezTo>
                    <a:pt x="33961" y="0"/>
                    <a:pt x="38917" y="991"/>
                    <a:pt x="42881" y="3105"/>
                  </a:cubicBezTo>
                  <a:cubicBezTo>
                    <a:pt x="46779" y="5154"/>
                    <a:pt x="49753" y="7929"/>
                    <a:pt x="51669" y="11431"/>
                  </a:cubicBezTo>
                  <a:cubicBezTo>
                    <a:pt x="53585" y="14932"/>
                    <a:pt x="54576" y="18831"/>
                    <a:pt x="54576" y="23059"/>
                  </a:cubicBezTo>
                  <a:cubicBezTo>
                    <a:pt x="54576" y="27684"/>
                    <a:pt x="53387" y="31913"/>
                    <a:pt x="50942" y="35679"/>
                  </a:cubicBezTo>
                  <a:cubicBezTo>
                    <a:pt x="48497" y="39511"/>
                    <a:pt x="44731" y="42286"/>
                    <a:pt x="39644" y="44004"/>
                  </a:cubicBezTo>
                  <a:lnTo>
                    <a:pt x="55303" y="75719"/>
                  </a:lnTo>
                  <a:lnTo>
                    <a:pt x="39379" y="75719"/>
                  </a:lnTo>
                  <a:lnTo>
                    <a:pt x="25306" y="45854"/>
                  </a:lnTo>
                  <a:lnTo>
                    <a:pt x="13875" y="45854"/>
                  </a:lnTo>
                  <a:lnTo>
                    <a:pt x="13875" y="75719"/>
                  </a:lnTo>
                  <a:lnTo>
                    <a:pt x="0" y="75719"/>
                  </a:lnTo>
                  <a:close/>
                  <a:moveTo>
                    <a:pt x="13941" y="35679"/>
                  </a:moveTo>
                  <a:lnTo>
                    <a:pt x="27024" y="35679"/>
                  </a:lnTo>
                  <a:cubicBezTo>
                    <a:pt x="31649" y="35679"/>
                    <a:pt x="35018" y="34556"/>
                    <a:pt x="37199" y="32309"/>
                  </a:cubicBezTo>
                  <a:cubicBezTo>
                    <a:pt x="39379" y="30063"/>
                    <a:pt x="40436" y="27156"/>
                    <a:pt x="40436" y="23456"/>
                  </a:cubicBezTo>
                  <a:cubicBezTo>
                    <a:pt x="40436" y="19756"/>
                    <a:pt x="39379" y="16981"/>
                    <a:pt x="37265" y="14800"/>
                  </a:cubicBezTo>
                  <a:cubicBezTo>
                    <a:pt x="35151" y="12620"/>
                    <a:pt x="31715" y="11563"/>
                    <a:pt x="26958" y="11563"/>
                  </a:cubicBezTo>
                  <a:lnTo>
                    <a:pt x="14007" y="11563"/>
                  </a:lnTo>
                  <a:lnTo>
                    <a:pt x="14007" y="3567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C0D47EA8-A860-558D-CC87-0A3186BE0058}"/>
                </a:ext>
              </a:extLst>
            </p:cNvPr>
            <p:cNvSpPr/>
            <p:nvPr/>
          </p:nvSpPr>
          <p:spPr>
            <a:xfrm>
              <a:off x="1860337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09 w 49422"/>
                <a:gd name="connsiteY4" fmla="*/ 11166 h 75719"/>
                <a:gd name="connsiteX5" fmla="*/ 13809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09 w 49422"/>
                <a:gd name="connsiteY8" fmla="*/ 42749 h 75719"/>
                <a:gd name="connsiteX9" fmla="*/ 13809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09" y="11166"/>
                  </a:lnTo>
                  <a:lnTo>
                    <a:pt x="13809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09" y="42749"/>
                  </a:lnTo>
                  <a:lnTo>
                    <a:pt x="13809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A7623966-A0BE-2D25-5BCD-163B07685133}"/>
                </a:ext>
              </a:extLst>
            </p:cNvPr>
            <p:cNvSpPr/>
            <p:nvPr/>
          </p:nvSpPr>
          <p:spPr>
            <a:xfrm>
              <a:off x="1925551" y="1471452"/>
              <a:ext cx="55236" cy="78361"/>
            </a:xfrm>
            <a:custGeom>
              <a:avLst/>
              <a:gdLst>
                <a:gd name="connsiteX0" fmla="*/ 28543 w 55236"/>
                <a:gd name="connsiteY0" fmla="*/ 78164 h 78361"/>
                <a:gd name="connsiteX1" fmla="*/ 13809 w 55236"/>
                <a:gd name="connsiteY1" fmla="*/ 75323 h 78361"/>
                <a:gd name="connsiteX2" fmla="*/ 3766 w 55236"/>
                <a:gd name="connsiteY2" fmla="*/ 67130 h 78361"/>
                <a:gd name="connsiteX3" fmla="*/ 0 w 55236"/>
                <a:gd name="connsiteY3" fmla="*/ 54113 h 78361"/>
                <a:gd name="connsiteX4" fmla="*/ 14602 w 55236"/>
                <a:gd name="connsiteY4" fmla="*/ 54113 h 78361"/>
                <a:gd name="connsiteX5" fmla="*/ 18434 w 55236"/>
                <a:gd name="connsiteY5" fmla="*/ 63033 h 78361"/>
                <a:gd name="connsiteX6" fmla="*/ 28411 w 55236"/>
                <a:gd name="connsiteY6" fmla="*/ 66667 h 78361"/>
                <a:gd name="connsiteX7" fmla="*/ 37199 w 55236"/>
                <a:gd name="connsiteY7" fmla="*/ 64024 h 78361"/>
                <a:gd name="connsiteX8" fmla="*/ 40436 w 55236"/>
                <a:gd name="connsiteY8" fmla="*/ 56955 h 78361"/>
                <a:gd name="connsiteX9" fmla="*/ 37595 w 55236"/>
                <a:gd name="connsiteY9" fmla="*/ 49687 h 78361"/>
                <a:gd name="connsiteX10" fmla="*/ 29997 w 55236"/>
                <a:gd name="connsiteY10" fmla="*/ 45458 h 78361"/>
                <a:gd name="connsiteX11" fmla="*/ 19822 w 55236"/>
                <a:gd name="connsiteY11" fmla="*/ 42022 h 78361"/>
                <a:gd name="connsiteX12" fmla="*/ 6475 w 55236"/>
                <a:gd name="connsiteY12" fmla="*/ 34226 h 78361"/>
                <a:gd name="connsiteX13" fmla="*/ 1850 w 55236"/>
                <a:gd name="connsiteY13" fmla="*/ 21606 h 78361"/>
                <a:gd name="connsiteX14" fmla="*/ 5021 w 55236"/>
                <a:gd name="connsiteY14" fmla="*/ 10109 h 78361"/>
                <a:gd name="connsiteX15" fmla="*/ 14073 w 55236"/>
                <a:gd name="connsiteY15" fmla="*/ 2643 h 78361"/>
                <a:gd name="connsiteX16" fmla="*/ 27288 w 55236"/>
                <a:gd name="connsiteY16" fmla="*/ 0 h 78361"/>
                <a:gd name="connsiteX17" fmla="*/ 40635 w 55236"/>
                <a:gd name="connsiteY17" fmla="*/ 2709 h 78361"/>
                <a:gd name="connsiteX18" fmla="*/ 49753 w 55236"/>
                <a:gd name="connsiteY18" fmla="*/ 10307 h 78361"/>
                <a:gd name="connsiteX19" fmla="*/ 53254 w 55236"/>
                <a:gd name="connsiteY19" fmla="*/ 21870 h 78361"/>
                <a:gd name="connsiteX20" fmla="*/ 38454 w 55236"/>
                <a:gd name="connsiteY20" fmla="*/ 21870 h 78361"/>
                <a:gd name="connsiteX21" fmla="*/ 35349 w 55236"/>
                <a:gd name="connsiteY21" fmla="*/ 14800 h 78361"/>
                <a:gd name="connsiteX22" fmla="*/ 27090 w 55236"/>
                <a:gd name="connsiteY22" fmla="*/ 11695 h 78361"/>
                <a:gd name="connsiteX23" fmla="*/ 19491 w 55236"/>
                <a:gd name="connsiteY23" fmla="*/ 13941 h 78361"/>
                <a:gd name="connsiteX24" fmla="*/ 16386 w 55236"/>
                <a:gd name="connsiteY24" fmla="*/ 20681 h 78361"/>
                <a:gd name="connsiteX25" fmla="*/ 18765 w 55236"/>
                <a:gd name="connsiteY25" fmla="*/ 26693 h 78361"/>
                <a:gd name="connsiteX26" fmla="*/ 25240 w 55236"/>
                <a:gd name="connsiteY26" fmla="*/ 30459 h 78361"/>
                <a:gd name="connsiteX27" fmla="*/ 34688 w 55236"/>
                <a:gd name="connsiteY27" fmla="*/ 33697 h 78361"/>
                <a:gd name="connsiteX28" fmla="*/ 44929 w 55236"/>
                <a:gd name="connsiteY28" fmla="*/ 38256 h 78361"/>
                <a:gd name="connsiteX29" fmla="*/ 52395 w 55236"/>
                <a:gd name="connsiteY29" fmla="*/ 45128 h 78361"/>
                <a:gd name="connsiteX30" fmla="*/ 55237 w 55236"/>
                <a:gd name="connsiteY30" fmla="*/ 56096 h 78361"/>
                <a:gd name="connsiteX31" fmla="*/ 52197 w 55236"/>
                <a:gd name="connsiteY31" fmla="*/ 67130 h 78361"/>
                <a:gd name="connsiteX32" fmla="*/ 43211 w 55236"/>
                <a:gd name="connsiteY32" fmla="*/ 75257 h 78361"/>
                <a:gd name="connsiteX33" fmla="*/ 28609 w 55236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236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0" y="73407"/>
                    <a:pt x="6211" y="70698"/>
                    <a:pt x="3766" y="67130"/>
                  </a:cubicBezTo>
                  <a:cubicBezTo>
                    <a:pt x="1321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90" y="60588"/>
                    <a:pt x="18434" y="63033"/>
                  </a:cubicBezTo>
                  <a:cubicBezTo>
                    <a:pt x="20879" y="65478"/>
                    <a:pt x="24183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97" y="45458"/>
                  </a:cubicBezTo>
                  <a:cubicBezTo>
                    <a:pt x="26825" y="44401"/>
                    <a:pt x="23456" y="43211"/>
                    <a:pt x="19822" y="42022"/>
                  </a:cubicBezTo>
                  <a:cubicBezTo>
                    <a:pt x="14007" y="40040"/>
                    <a:pt x="9514" y="37397"/>
                    <a:pt x="6475" y="34226"/>
                  </a:cubicBezTo>
                  <a:cubicBezTo>
                    <a:pt x="3436" y="31054"/>
                    <a:pt x="1850" y="26825"/>
                    <a:pt x="1850" y="21606"/>
                  </a:cubicBezTo>
                  <a:cubicBezTo>
                    <a:pt x="1784" y="17113"/>
                    <a:pt x="2841" y="13281"/>
                    <a:pt x="5021" y="10109"/>
                  </a:cubicBezTo>
                  <a:cubicBezTo>
                    <a:pt x="7202" y="6938"/>
                    <a:pt x="10241" y="4427"/>
                    <a:pt x="14073" y="2643"/>
                  </a:cubicBezTo>
                  <a:cubicBezTo>
                    <a:pt x="17906" y="859"/>
                    <a:pt x="22266" y="0"/>
                    <a:pt x="27288" y="0"/>
                  </a:cubicBezTo>
                  <a:cubicBezTo>
                    <a:pt x="32309" y="0"/>
                    <a:pt x="36802" y="925"/>
                    <a:pt x="40635" y="2709"/>
                  </a:cubicBezTo>
                  <a:cubicBezTo>
                    <a:pt x="44467" y="4493"/>
                    <a:pt x="47506" y="7004"/>
                    <a:pt x="49753" y="10307"/>
                  </a:cubicBezTo>
                  <a:cubicBezTo>
                    <a:pt x="51933" y="13545"/>
                    <a:pt x="53122" y="17443"/>
                    <a:pt x="53254" y="21870"/>
                  </a:cubicBezTo>
                  <a:lnTo>
                    <a:pt x="38454" y="21870"/>
                  </a:lnTo>
                  <a:cubicBezTo>
                    <a:pt x="38388" y="19227"/>
                    <a:pt x="37331" y="16849"/>
                    <a:pt x="35349" y="14800"/>
                  </a:cubicBezTo>
                  <a:cubicBezTo>
                    <a:pt x="33367" y="12752"/>
                    <a:pt x="30592" y="11695"/>
                    <a:pt x="27090" y="11695"/>
                  </a:cubicBezTo>
                  <a:cubicBezTo>
                    <a:pt x="24050" y="11629"/>
                    <a:pt x="21540" y="12356"/>
                    <a:pt x="19491" y="13941"/>
                  </a:cubicBezTo>
                  <a:cubicBezTo>
                    <a:pt x="17443" y="15461"/>
                    <a:pt x="16386" y="17707"/>
                    <a:pt x="16386" y="20681"/>
                  </a:cubicBezTo>
                  <a:cubicBezTo>
                    <a:pt x="16386" y="23191"/>
                    <a:pt x="17179" y="25174"/>
                    <a:pt x="18765" y="26693"/>
                  </a:cubicBezTo>
                  <a:cubicBezTo>
                    <a:pt x="20350" y="28147"/>
                    <a:pt x="22531" y="29402"/>
                    <a:pt x="25240" y="30459"/>
                  </a:cubicBezTo>
                  <a:cubicBezTo>
                    <a:pt x="28015" y="31451"/>
                    <a:pt x="31120" y="32574"/>
                    <a:pt x="34688" y="33697"/>
                  </a:cubicBezTo>
                  <a:cubicBezTo>
                    <a:pt x="38454" y="35018"/>
                    <a:pt x="41890" y="36538"/>
                    <a:pt x="44929" y="38256"/>
                  </a:cubicBezTo>
                  <a:cubicBezTo>
                    <a:pt x="48035" y="39974"/>
                    <a:pt x="50479" y="42286"/>
                    <a:pt x="52395" y="45128"/>
                  </a:cubicBezTo>
                  <a:cubicBezTo>
                    <a:pt x="54245" y="47969"/>
                    <a:pt x="55237" y="51669"/>
                    <a:pt x="55237" y="56096"/>
                  </a:cubicBezTo>
                  <a:cubicBezTo>
                    <a:pt x="55237" y="60060"/>
                    <a:pt x="54245" y="63760"/>
                    <a:pt x="52197" y="67130"/>
                  </a:cubicBezTo>
                  <a:cubicBezTo>
                    <a:pt x="50149" y="70499"/>
                    <a:pt x="47176" y="73208"/>
                    <a:pt x="43211" y="75257"/>
                  </a:cubicBezTo>
                  <a:cubicBezTo>
                    <a:pt x="39247" y="77305"/>
                    <a:pt x="34358" y="78362"/>
                    <a:pt x="28609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F59B6EBF-A6C8-5941-3507-B05FF5B5D03F}"/>
                </a:ext>
              </a:extLst>
            </p:cNvPr>
            <p:cNvSpPr/>
            <p:nvPr/>
          </p:nvSpPr>
          <p:spPr>
            <a:xfrm>
              <a:off x="1995191" y="1532701"/>
              <a:ext cx="17311" cy="16319"/>
            </a:xfrm>
            <a:custGeom>
              <a:avLst/>
              <a:gdLst>
                <a:gd name="connsiteX0" fmla="*/ 8655 w 17311"/>
                <a:gd name="connsiteY0" fmla="*/ 16320 h 16319"/>
                <a:gd name="connsiteX1" fmla="*/ 2445 w 17311"/>
                <a:gd name="connsiteY1" fmla="*/ 13941 h 16319"/>
                <a:gd name="connsiteX2" fmla="*/ 0 w 17311"/>
                <a:gd name="connsiteY2" fmla="*/ 8193 h 16319"/>
                <a:gd name="connsiteX3" fmla="*/ 2445 w 17311"/>
                <a:gd name="connsiteY3" fmla="*/ 2379 h 16319"/>
                <a:gd name="connsiteX4" fmla="*/ 8655 w 17311"/>
                <a:gd name="connsiteY4" fmla="*/ 0 h 16319"/>
                <a:gd name="connsiteX5" fmla="*/ 14866 w 17311"/>
                <a:gd name="connsiteY5" fmla="*/ 2379 h 16319"/>
                <a:gd name="connsiteX6" fmla="*/ 17311 w 17311"/>
                <a:gd name="connsiteY6" fmla="*/ 8193 h 16319"/>
                <a:gd name="connsiteX7" fmla="*/ 14866 w 17311"/>
                <a:gd name="connsiteY7" fmla="*/ 13941 h 16319"/>
                <a:gd name="connsiteX8" fmla="*/ 8655 w 17311"/>
                <a:gd name="connsiteY8" fmla="*/ 16320 h 1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1" h="16319">
                  <a:moveTo>
                    <a:pt x="8655" y="16320"/>
                  </a:moveTo>
                  <a:cubicBezTo>
                    <a:pt x="6145" y="16320"/>
                    <a:pt x="4030" y="15527"/>
                    <a:pt x="2445" y="13941"/>
                  </a:cubicBezTo>
                  <a:cubicBezTo>
                    <a:pt x="859" y="12356"/>
                    <a:pt x="0" y="10439"/>
                    <a:pt x="0" y="8193"/>
                  </a:cubicBezTo>
                  <a:cubicBezTo>
                    <a:pt x="0" y="5946"/>
                    <a:pt x="793" y="3964"/>
                    <a:pt x="2445" y="2379"/>
                  </a:cubicBezTo>
                  <a:cubicBezTo>
                    <a:pt x="4097" y="793"/>
                    <a:pt x="6145" y="0"/>
                    <a:pt x="8655" y="0"/>
                  </a:cubicBezTo>
                  <a:cubicBezTo>
                    <a:pt x="11166" y="0"/>
                    <a:pt x="13215" y="793"/>
                    <a:pt x="14866" y="2379"/>
                  </a:cubicBezTo>
                  <a:cubicBezTo>
                    <a:pt x="16452" y="3964"/>
                    <a:pt x="17311" y="5880"/>
                    <a:pt x="17311" y="8193"/>
                  </a:cubicBezTo>
                  <a:cubicBezTo>
                    <a:pt x="17311" y="10506"/>
                    <a:pt x="16518" y="12356"/>
                    <a:pt x="14866" y="13941"/>
                  </a:cubicBezTo>
                  <a:cubicBezTo>
                    <a:pt x="13215" y="15527"/>
                    <a:pt x="11166" y="16320"/>
                    <a:pt x="8655" y="1632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8031A4CA-D523-97AF-0557-154A5083888B}"/>
                </a:ext>
              </a:extLst>
            </p:cNvPr>
            <p:cNvSpPr/>
            <p:nvPr/>
          </p:nvSpPr>
          <p:spPr>
            <a:xfrm>
              <a:off x="2058026" y="1471452"/>
              <a:ext cx="55236" cy="78361"/>
            </a:xfrm>
            <a:custGeom>
              <a:avLst/>
              <a:gdLst>
                <a:gd name="connsiteX0" fmla="*/ 28543 w 55236"/>
                <a:gd name="connsiteY0" fmla="*/ 78164 h 78361"/>
                <a:gd name="connsiteX1" fmla="*/ 13809 w 55236"/>
                <a:gd name="connsiteY1" fmla="*/ 75323 h 78361"/>
                <a:gd name="connsiteX2" fmla="*/ 3766 w 55236"/>
                <a:gd name="connsiteY2" fmla="*/ 67130 h 78361"/>
                <a:gd name="connsiteX3" fmla="*/ 0 w 55236"/>
                <a:gd name="connsiteY3" fmla="*/ 54113 h 78361"/>
                <a:gd name="connsiteX4" fmla="*/ 14602 w 55236"/>
                <a:gd name="connsiteY4" fmla="*/ 54113 h 78361"/>
                <a:gd name="connsiteX5" fmla="*/ 18434 w 55236"/>
                <a:gd name="connsiteY5" fmla="*/ 63033 h 78361"/>
                <a:gd name="connsiteX6" fmla="*/ 28411 w 55236"/>
                <a:gd name="connsiteY6" fmla="*/ 66667 h 78361"/>
                <a:gd name="connsiteX7" fmla="*/ 37199 w 55236"/>
                <a:gd name="connsiteY7" fmla="*/ 64024 h 78361"/>
                <a:gd name="connsiteX8" fmla="*/ 40436 w 55236"/>
                <a:gd name="connsiteY8" fmla="*/ 56955 h 78361"/>
                <a:gd name="connsiteX9" fmla="*/ 37595 w 55236"/>
                <a:gd name="connsiteY9" fmla="*/ 49687 h 78361"/>
                <a:gd name="connsiteX10" fmla="*/ 29997 w 55236"/>
                <a:gd name="connsiteY10" fmla="*/ 45458 h 78361"/>
                <a:gd name="connsiteX11" fmla="*/ 19822 w 55236"/>
                <a:gd name="connsiteY11" fmla="*/ 42022 h 78361"/>
                <a:gd name="connsiteX12" fmla="*/ 6475 w 55236"/>
                <a:gd name="connsiteY12" fmla="*/ 34226 h 78361"/>
                <a:gd name="connsiteX13" fmla="*/ 1850 w 55236"/>
                <a:gd name="connsiteY13" fmla="*/ 21606 h 78361"/>
                <a:gd name="connsiteX14" fmla="*/ 5021 w 55236"/>
                <a:gd name="connsiteY14" fmla="*/ 10109 h 78361"/>
                <a:gd name="connsiteX15" fmla="*/ 14073 w 55236"/>
                <a:gd name="connsiteY15" fmla="*/ 2643 h 78361"/>
                <a:gd name="connsiteX16" fmla="*/ 27288 w 55236"/>
                <a:gd name="connsiteY16" fmla="*/ 0 h 78361"/>
                <a:gd name="connsiteX17" fmla="*/ 40635 w 55236"/>
                <a:gd name="connsiteY17" fmla="*/ 2709 h 78361"/>
                <a:gd name="connsiteX18" fmla="*/ 49753 w 55236"/>
                <a:gd name="connsiteY18" fmla="*/ 10307 h 78361"/>
                <a:gd name="connsiteX19" fmla="*/ 53254 w 55236"/>
                <a:gd name="connsiteY19" fmla="*/ 21870 h 78361"/>
                <a:gd name="connsiteX20" fmla="*/ 38454 w 55236"/>
                <a:gd name="connsiteY20" fmla="*/ 21870 h 78361"/>
                <a:gd name="connsiteX21" fmla="*/ 35349 w 55236"/>
                <a:gd name="connsiteY21" fmla="*/ 14800 h 78361"/>
                <a:gd name="connsiteX22" fmla="*/ 27090 w 55236"/>
                <a:gd name="connsiteY22" fmla="*/ 11695 h 78361"/>
                <a:gd name="connsiteX23" fmla="*/ 19491 w 55236"/>
                <a:gd name="connsiteY23" fmla="*/ 13941 h 78361"/>
                <a:gd name="connsiteX24" fmla="*/ 16386 w 55236"/>
                <a:gd name="connsiteY24" fmla="*/ 20681 h 78361"/>
                <a:gd name="connsiteX25" fmla="*/ 18765 w 55236"/>
                <a:gd name="connsiteY25" fmla="*/ 26693 h 78361"/>
                <a:gd name="connsiteX26" fmla="*/ 25240 w 55236"/>
                <a:gd name="connsiteY26" fmla="*/ 30459 h 78361"/>
                <a:gd name="connsiteX27" fmla="*/ 34688 w 55236"/>
                <a:gd name="connsiteY27" fmla="*/ 33697 h 78361"/>
                <a:gd name="connsiteX28" fmla="*/ 44929 w 55236"/>
                <a:gd name="connsiteY28" fmla="*/ 38256 h 78361"/>
                <a:gd name="connsiteX29" fmla="*/ 52395 w 55236"/>
                <a:gd name="connsiteY29" fmla="*/ 45128 h 78361"/>
                <a:gd name="connsiteX30" fmla="*/ 55237 w 55236"/>
                <a:gd name="connsiteY30" fmla="*/ 56096 h 78361"/>
                <a:gd name="connsiteX31" fmla="*/ 52197 w 55236"/>
                <a:gd name="connsiteY31" fmla="*/ 67130 h 78361"/>
                <a:gd name="connsiteX32" fmla="*/ 43211 w 55236"/>
                <a:gd name="connsiteY32" fmla="*/ 75257 h 78361"/>
                <a:gd name="connsiteX33" fmla="*/ 28609 w 55236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236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0" y="73407"/>
                    <a:pt x="6211" y="70698"/>
                    <a:pt x="3766" y="67130"/>
                  </a:cubicBezTo>
                  <a:cubicBezTo>
                    <a:pt x="1321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90" y="60588"/>
                    <a:pt x="18434" y="63033"/>
                  </a:cubicBezTo>
                  <a:cubicBezTo>
                    <a:pt x="20879" y="65478"/>
                    <a:pt x="24182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97" y="45458"/>
                  </a:cubicBezTo>
                  <a:cubicBezTo>
                    <a:pt x="26825" y="44401"/>
                    <a:pt x="23456" y="43211"/>
                    <a:pt x="19822" y="42022"/>
                  </a:cubicBezTo>
                  <a:cubicBezTo>
                    <a:pt x="14007" y="40040"/>
                    <a:pt x="9514" y="37397"/>
                    <a:pt x="6475" y="34226"/>
                  </a:cubicBezTo>
                  <a:cubicBezTo>
                    <a:pt x="3436" y="31054"/>
                    <a:pt x="1850" y="26825"/>
                    <a:pt x="1850" y="21606"/>
                  </a:cubicBezTo>
                  <a:cubicBezTo>
                    <a:pt x="1784" y="17113"/>
                    <a:pt x="2841" y="13281"/>
                    <a:pt x="5021" y="10109"/>
                  </a:cubicBezTo>
                  <a:cubicBezTo>
                    <a:pt x="7202" y="6938"/>
                    <a:pt x="10241" y="4427"/>
                    <a:pt x="14073" y="2643"/>
                  </a:cubicBezTo>
                  <a:cubicBezTo>
                    <a:pt x="17906" y="859"/>
                    <a:pt x="22266" y="0"/>
                    <a:pt x="27288" y="0"/>
                  </a:cubicBezTo>
                  <a:cubicBezTo>
                    <a:pt x="32309" y="0"/>
                    <a:pt x="36802" y="925"/>
                    <a:pt x="40635" y="2709"/>
                  </a:cubicBezTo>
                  <a:cubicBezTo>
                    <a:pt x="44467" y="4493"/>
                    <a:pt x="47506" y="7004"/>
                    <a:pt x="49753" y="10307"/>
                  </a:cubicBezTo>
                  <a:cubicBezTo>
                    <a:pt x="51933" y="13545"/>
                    <a:pt x="53122" y="17443"/>
                    <a:pt x="53254" y="21870"/>
                  </a:cubicBezTo>
                  <a:lnTo>
                    <a:pt x="38454" y="21870"/>
                  </a:lnTo>
                  <a:cubicBezTo>
                    <a:pt x="38388" y="19227"/>
                    <a:pt x="37331" y="16849"/>
                    <a:pt x="35349" y="14800"/>
                  </a:cubicBezTo>
                  <a:cubicBezTo>
                    <a:pt x="33367" y="12752"/>
                    <a:pt x="30592" y="11695"/>
                    <a:pt x="27090" y="11695"/>
                  </a:cubicBezTo>
                  <a:cubicBezTo>
                    <a:pt x="24050" y="11629"/>
                    <a:pt x="21540" y="12356"/>
                    <a:pt x="19491" y="13941"/>
                  </a:cubicBezTo>
                  <a:cubicBezTo>
                    <a:pt x="17443" y="15461"/>
                    <a:pt x="16386" y="17707"/>
                    <a:pt x="16386" y="20681"/>
                  </a:cubicBezTo>
                  <a:cubicBezTo>
                    <a:pt x="16386" y="23191"/>
                    <a:pt x="17179" y="25174"/>
                    <a:pt x="18765" y="26693"/>
                  </a:cubicBezTo>
                  <a:cubicBezTo>
                    <a:pt x="20350" y="28147"/>
                    <a:pt x="22531" y="29402"/>
                    <a:pt x="25240" y="30459"/>
                  </a:cubicBezTo>
                  <a:cubicBezTo>
                    <a:pt x="28015" y="31451"/>
                    <a:pt x="31120" y="32574"/>
                    <a:pt x="34688" y="33697"/>
                  </a:cubicBezTo>
                  <a:cubicBezTo>
                    <a:pt x="38454" y="35018"/>
                    <a:pt x="41890" y="36538"/>
                    <a:pt x="44929" y="38256"/>
                  </a:cubicBezTo>
                  <a:cubicBezTo>
                    <a:pt x="48035" y="39974"/>
                    <a:pt x="50479" y="42286"/>
                    <a:pt x="52395" y="45128"/>
                  </a:cubicBezTo>
                  <a:cubicBezTo>
                    <a:pt x="54245" y="47969"/>
                    <a:pt x="55237" y="51669"/>
                    <a:pt x="55237" y="56096"/>
                  </a:cubicBezTo>
                  <a:cubicBezTo>
                    <a:pt x="55237" y="60060"/>
                    <a:pt x="54245" y="63760"/>
                    <a:pt x="52197" y="67130"/>
                  </a:cubicBezTo>
                  <a:cubicBezTo>
                    <a:pt x="50149" y="70499"/>
                    <a:pt x="47176" y="73208"/>
                    <a:pt x="43211" y="75257"/>
                  </a:cubicBezTo>
                  <a:cubicBezTo>
                    <a:pt x="39247" y="77305"/>
                    <a:pt x="34358" y="78362"/>
                    <a:pt x="28609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A0E90431-33F0-B0FA-F8EF-6E29BE581F01}"/>
                </a:ext>
              </a:extLst>
            </p:cNvPr>
            <p:cNvSpPr/>
            <p:nvPr/>
          </p:nvSpPr>
          <p:spPr>
            <a:xfrm>
              <a:off x="2125817" y="1472575"/>
              <a:ext cx="70961" cy="75719"/>
            </a:xfrm>
            <a:custGeom>
              <a:avLst/>
              <a:gdLst>
                <a:gd name="connsiteX0" fmla="*/ 0 w 70961"/>
                <a:gd name="connsiteY0" fmla="*/ 75719 h 75719"/>
                <a:gd name="connsiteX1" fmla="*/ 27684 w 70961"/>
                <a:gd name="connsiteY1" fmla="*/ 0 h 75719"/>
                <a:gd name="connsiteX2" fmla="*/ 43278 w 70961"/>
                <a:gd name="connsiteY2" fmla="*/ 0 h 75719"/>
                <a:gd name="connsiteX3" fmla="*/ 70962 w 70961"/>
                <a:gd name="connsiteY3" fmla="*/ 75719 h 75719"/>
                <a:gd name="connsiteX4" fmla="*/ 56228 w 70961"/>
                <a:gd name="connsiteY4" fmla="*/ 75719 h 75719"/>
                <a:gd name="connsiteX5" fmla="*/ 50149 w 70961"/>
                <a:gd name="connsiteY5" fmla="*/ 58210 h 75719"/>
                <a:gd name="connsiteX6" fmla="*/ 20615 w 70961"/>
                <a:gd name="connsiteY6" fmla="*/ 58210 h 75719"/>
                <a:gd name="connsiteX7" fmla="*/ 14470 w 70961"/>
                <a:gd name="connsiteY7" fmla="*/ 75719 h 75719"/>
                <a:gd name="connsiteX8" fmla="*/ 0 w 70961"/>
                <a:gd name="connsiteY8" fmla="*/ 75719 h 75719"/>
                <a:gd name="connsiteX9" fmla="*/ 24447 w 70961"/>
                <a:gd name="connsiteY9" fmla="*/ 47374 h 75719"/>
                <a:gd name="connsiteX10" fmla="*/ 46383 w 70961"/>
                <a:gd name="connsiteY10" fmla="*/ 47374 h 75719"/>
                <a:gd name="connsiteX11" fmla="*/ 35349 w 70961"/>
                <a:gd name="connsiteY11" fmla="*/ 15923 h 75719"/>
                <a:gd name="connsiteX12" fmla="*/ 24447 w 70961"/>
                <a:gd name="connsiteY12" fmla="*/ 47374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961" h="75719">
                  <a:moveTo>
                    <a:pt x="0" y="75719"/>
                  </a:moveTo>
                  <a:lnTo>
                    <a:pt x="27684" y="0"/>
                  </a:lnTo>
                  <a:lnTo>
                    <a:pt x="43278" y="0"/>
                  </a:lnTo>
                  <a:lnTo>
                    <a:pt x="70962" y="75719"/>
                  </a:lnTo>
                  <a:lnTo>
                    <a:pt x="56228" y="75719"/>
                  </a:lnTo>
                  <a:lnTo>
                    <a:pt x="50149" y="58210"/>
                  </a:lnTo>
                  <a:lnTo>
                    <a:pt x="20615" y="58210"/>
                  </a:lnTo>
                  <a:lnTo>
                    <a:pt x="14470" y="75719"/>
                  </a:lnTo>
                  <a:lnTo>
                    <a:pt x="0" y="75719"/>
                  </a:lnTo>
                  <a:close/>
                  <a:moveTo>
                    <a:pt x="24447" y="47374"/>
                  </a:moveTo>
                  <a:lnTo>
                    <a:pt x="46383" y="47374"/>
                  </a:lnTo>
                  <a:lnTo>
                    <a:pt x="35349" y="15923"/>
                  </a:lnTo>
                  <a:lnTo>
                    <a:pt x="24447" y="4737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78FFE246-0A46-6A96-E7A5-FC885E5ECC00}"/>
                </a:ext>
              </a:extLst>
            </p:cNvPr>
            <p:cNvSpPr/>
            <p:nvPr/>
          </p:nvSpPr>
          <p:spPr>
            <a:xfrm>
              <a:off x="2196580" y="1472575"/>
              <a:ext cx="72349" cy="75719"/>
            </a:xfrm>
            <a:custGeom>
              <a:avLst/>
              <a:gdLst>
                <a:gd name="connsiteX0" fmla="*/ 27684 w 72349"/>
                <a:gd name="connsiteY0" fmla="*/ 75719 h 75719"/>
                <a:gd name="connsiteX1" fmla="*/ 0 w 72349"/>
                <a:gd name="connsiteY1" fmla="*/ 0 h 75719"/>
                <a:gd name="connsiteX2" fmla="*/ 14800 w 72349"/>
                <a:gd name="connsiteY2" fmla="*/ 0 h 75719"/>
                <a:gd name="connsiteX3" fmla="*/ 36208 w 72349"/>
                <a:gd name="connsiteY3" fmla="*/ 61580 h 75719"/>
                <a:gd name="connsiteX4" fmla="*/ 57747 w 72349"/>
                <a:gd name="connsiteY4" fmla="*/ 0 h 75719"/>
                <a:gd name="connsiteX5" fmla="*/ 72349 w 72349"/>
                <a:gd name="connsiteY5" fmla="*/ 0 h 75719"/>
                <a:gd name="connsiteX6" fmla="*/ 44665 w 72349"/>
                <a:gd name="connsiteY6" fmla="*/ 75719 h 75719"/>
                <a:gd name="connsiteX7" fmla="*/ 27684 w 72349"/>
                <a:gd name="connsiteY7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49" h="75719">
                  <a:moveTo>
                    <a:pt x="27684" y="75719"/>
                  </a:moveTo>
                  <a:lnTo>
                    <a:pt x="0" y="0"/>
                  </a:lnTo>
                  <a:lnTo>
                    <a:pt x="14800" y="0"/>
                  </a:lnTo>
                  <a:lnTo>
                    <a:pt x="36208" y="61580"/>
                  </a:lnTo>
                  <a:lnTo>
                    <a:pt x="57747" y="0"/>
                  </a:lnTo>
                  <a:lnTo>
                    <a:pt x="72349" y="0"/>
                  </a:lnTo>
                  <a:lnTo>
                    <a:pt x="44665" y="75719"/>
                  </a:lnTo>
                  <a:lnTo>
                    <a:pt x="27684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23372790-8224-EF26-9CCE-69D86724AB59}"/>
                </a:ext>
              </a:extLst>
            </p:cNvPr>
            <p:cNvSpPr/>
            <p:nvPr/>
          </p:nvSpPr>
          <p:spPr>
            <a:xfrm>
              <a:off x="2283267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75 w 49422"/>
                <a:gd name="connsiteY4" fmla="*/ 11166 h 75719"/>
                <a:gd name="connsiteX5" fmla="*/ 13875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75 w 49422"/>
                <a:gd name="connsiteY8" fmla="*/ 42749 h 75719"/>
                <a:gd name="connsiteX9" fmla="*/ 13875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75" y="11166"/>
                  </a:lnTo>
                  <a:lnTo>
                    <a:pt x="13875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75" y="42749"/>
                  </a:lnTo>
                  <a:lnTo>
                    <a:pt x="13875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BFBA7101-9BC3-EDF5-039E-04AB1161DF3E}"/>
                </a:ext>
              </a:extLst>
            </p:cNvPr>
            <p:cNvSpPr/>
            <p:nvPr/>
          </p:nvSpPr>
          <p:spPr>
            <a:xfrm>
              <a:off x="2382376" y="1472575"/>
              <a:ext cx="47374" cy="75719"/>
            </a:xfrm>
            <a:custGeom>
              <a:avLst/>
              <a:gdLst>
                <a:gd name="connsiteX0" fmla="*/ 0 w 47374"/>
                <a:gd name="connsiteY0" fmla="*/ 75719 h 75719"/>
                <a:gd name="connsiteX1" fmla="*/ 0 w 47374"/>
                <a:gd name="connsiteY1" fmla="*/ 0 h 75719"/>
                <a:gd name="connsiteX2" fmla="*/ 13809 w 47374"/>
                <a:gd name="connsiteY2" fmla="*/ 0 h 75719"/>
                <a:gd name="connsiteX3" fmla="*/ 13809 w 47374"/>
                <a:gd name="connsiteY3" fmla="*/ 64883 h 75719"/>
                <a:gd name="connsiteX4" fmla="*/ 47374 w 47374"/>
                <a:gd name="connsiteY4" fmla="*/ 64883 h 75719"/>
                <a:gd name="connsiteX5" fmla="*/ 47374 w 47374"/>
                <a:gd name="connsiteY5" fmla="*/ 75719 h 75719"/>
                <a:gd name="connsiteX6" fmla="*/ 0 w 47374"/>
                <a:gd name="connsiteY6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4" h="75719">
                  <a:moveTo>
                    <a:pt x="0" y="75719"/>
                  </a:moveTo>
                  <a:lnTo>
                    <a:pt x="0" y="0"/>
                  </a:lnTo>
                  <a:lnTo>
                    <a:pt x="13809" y="0"/>
                  </a:lnTo>
                  <a:lnTo>
                    <a:pt x="13809" y="64883"/>
                  </a:lnTo>
                  <a:lnTo>
                    <a:pt x="47374" y="64883"/>
                  </a:lnTo>
                  <a:lnTo>
                    <a:pt x="47374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713703FF-7B26-07D6-5F4D-62C28512E181}"/>
                </a:ext>
              </a:extLst>
            </p:cNvPr>
            <p:cNvSpPr/>
            <p:nvPr/>
          </p:nvSpPr>
          <p:spPr>
            <a:xfrm>
              <a:off x="2447325" y="1472575"/>
              <a:ext cx="13875" cy="75719"/>
            </a:xfrm>
            <a:custGeom>
              <a:avLst/>
              <a:gdLst>
                <a:gd name="connsiteX0" fmla="*/ 0 w 13875"/>
                <a:gd name="connsiteY0" fmla="*/ 0 h 75719"/>
                <a:gd name="connsiteX1" fmla="*/ 13875 w 13875"/>
                <a:gd name="connsiteY1" fmla="*/ 0 h 75719"/>
                <a:gd name="connsiteX2" fmla="*/ 13875 w 13875"/>
                <a:gd name="connsiteY2" fmla="*/ 75719 h 75719"/>
                <a:gd name="connsiteX3" fmla="*/ 0 w 13875"/>
                <a:gd name="connsiteY3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75" h="75719">
                  <a:moveTo>
                    <a:pt x="0" y="0"/>
                  </a:moveTo>
                  <a:lnTo>
                    <a:pt x="13875" y="0"/>
                  </a:lnTo>
                  <a:lnTo>
                    <a:pt x="13875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6B525753-A45C-F21D-D616-AA339AB8D8C9}"/>
                </a:ext>
              </a:extLst>
            </p:cNvPr>
            <p:cNvSpPr/>
            <p:nvPr/>
          </p:nvSpPr>
          <p:spPr>
            <a:xfrm>
              <a:off x="2475604" y="1472575"/>
              <a:ext cx="72349" cy="75719"/>
            </a:xfrm>
            <a:custGeom>
              <a:avLst/>
              <a:gdLst>
                <a:gd name="connsiteX0" fmla="*/ 27684 w 72349"/>
                <a:gd name="connsiteY0" fmla="*/ 75719 h 75719"/>
                <a:gd name="connsiteX1" fmla="*/ 0 w 72349"/>
                <a:gd name="connsiteY1" fmla="*/ 0 h 75719"/>
                <a:gd name="connsiteX2" fmla="*/ 14800 w 72349"/>
                <a:gd name="connsiteY2" fmla="*/ 0 h 75719"/>
                <a:gd name="connsiteX3" fmla="*/ 36208 w 72349"/>
                <a:gd name="connsiteY3" fmla="*/ 61580 h 75719"/>
                <a:gd name="connsiteX4" fmla="*/ 57747 w 72349"/>
                <a:gd name="connsiteY4" fmla="*/ 0 h 75719"/>
                <a:gd name="connsiteX5" fmla="*/ 72349 w 72349"/>
                <a:gd name="connsiteY5" fmla="*/ 0 h 75719"/>
                <a:gd name="connsiteX6" fmla="*/ 44665 w 72349"/>
                <a:gd name="connsiteY6" fmla="*/ 75719 h 75719"/>
                <a:gd name="connsiteX7" fmla="*/ 27684 w 72349"/>
                <a:gd name="connsiteY7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349" h="75719">
                  <a:moveTo>
                    <a:pt x="27684" y="75719"/>
                  </a:moveTo>
                  <a:lnTo>
                    <a:pt x="0" y="0"/>
                  </a:lnTo>
                  <a:lnTo>
                    <a:pt x="14800" y="0"/>
                  </a:lnTo>
                  <a:lnTo>
                    <a:pt x="36208" y="61580"/>
                  </a:lnTo>
                  <a:lnTo>
                    <a:pt x="57747" y="0"/>
                  </a:lnTo>
                  <a:lnTo>
                    <a:pt x="72349" y="0"/>
                  </a:lnTo>
                  <a:lnTo>
                    <a:pt x="44665" y="75719"/>
                  </a:lnTo>
                  <a:lnTo>
                    <a:pt x="27684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2D58617A-6BA1-111C-01E6-B6033131C7AB}"/>
                </a:ext>
              </a:extLst>
            </p:cNvPr>
            <p:cNvSpPr/>
            <p:nvPr/>
          </p:nvSpPr>
          <p:spPr>
            <a:xfrm>
              <a:off x="2562292" y="1472575"/>
              <a:ext cx="49422" cy="75719"/>
            </a:xfrm>
            <a:custGeom>
              <a:avLst/>
              <a:gdLst>
                <a:gd name="connsiteX0" fmla="*/ 0 w 49422"/>
                <a:gd name="connsiteY0" fmla="*/ 75719 h 75719"/>
                <a:gd name="connsiteX1" fmla="*/ 0 w 49422"/>
                <a:gd name="connsiteY1" fmla="*/ 0 h 75719"/>
                <a:gd name="connsiteX2" fmla="*/ 49422 w 49422"/>
                <a:gd name="connsiteY2" fmla="*/ 0 h 75719"/>
                <a:gd name="connsiteX3" fmla="*/ 49422 w 49422"/>
                <a:gd name="connsiteY3" fmla="*/ 11166 h 75719"/>
                <a:gd name="connsiteX4" fmla="*/ 13875 w 49422"/>
                <a:gd name="connsiteY4" fmla="*/ 11166 h 75719"/>
                <a:gd name="connsiteX5" fmla="*/ 13875 w 49422"/>
                <a:gd name="connsiteY5" fmla="*/ 31913 h 75719"/>
                <a:gd name="connsiteX6" fmla="*/ 46185 w 49422"/>
                <a:gd name="connsiteY6" fmla="*/ 31913 h 75719"/>
                <a:gd name="connsiteX7" fmla="*/ 46185 w 49422"/>
                <a:gd name="connsiteY7" fmla="*/ 42749 h 75719"/>
                <a:gd name="connsiteX8" fmla="*/ 13875 w 49422"/>
                <a:gd name="connsiteY8" fmla="*/ 42749 h 75719"/>
                <a:gd name="connsiteX9" fmla="*/ 13875 w 49422"/>
                <a:gd name="connsiteY9" fmla="*/ 64553 h 75719"/>
                <a:gd name="connsiteX10" fmla="*/ 49422 w 49422"/>
                <a:gd name="connsiteY10" fmla="*/ 64553 h 75719"/>
                <a:gd name="connsiteX11" fmla="*/ 49422 w 49422"/>
                <a:gd name="connsiteY11" fmla="*/ 75719 h 75719"/>
                <a:gd name="connsiteX12" fmla="*/ 0 w 49422"/>
                <a:gd name="connsiteY12" fmla="*/ 75719 h 7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22" h="75719">
                  <a:moveTo>
                    <a:pt x="0" y="75719"/>
                  </a:moveTo>
                  <a:lnTo>
                    <a:pt x="0" y="0"/>
                  </a:lnTo>
                  <a:lnTo>
                    <a:pt x="49422" y="0"/>
                  </a:lnTo>
                  <a:lnTo>
                    <a:pt x="49422" y="11166"/>
                  </a:lnTo>
                  <a:lnTo>
                    <a:pt x="13875" y="11166"/>
                  </a:lnTo>
                  <a:lnTo>
                    <a:pt x="13875" y="31913"/>
                  </a:lnTo>
                  <a:lnTo>
                    <a:pt x="46185" y="31913"/>
                  </a:lnTo>
                  <a:lnTo>
                    <a:pt x="46185" y="42749"/>
                  </a:lnTo>
                  <a:lnTo>
                    <a:pt x="13875" y="42749"/>
                  </a:lnTo>
                  <a:lnTo>
                    <a:pt x="13875" y="64553"/>
                  </a:lnTo>
                  <a:lnTo>
                    <a:pt x="49422" y="64553"/>
                  </a:lnTo>
                  <a:lnTo>
                    <a:pt x="49422" y="75719"/>
                  </a:lnTo>
                  <a:lnTo>
                    <a:pt x="0" y="75719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AE9F23C4-80A4-8FD8-EDBE-841966D2FDB1}"/>
                </a:ext>
              </a:extLst>
            </p:cNvPr>
            <p:cNvSpPr/>
            <p:nvPr/>
          </p:nvSpPr>
          <p:spPr>
            <a:xfrm>
              <a:off x="2627571" y="1471452"/>
              <a:ext cx="55170" cy="78361"/>
            </a:xfrm>
            <a:custGeom>
              <a:avLst/>
              <a:gdLst>
                <a:gd name="connsiteX0" fmla="*/ 28543 w 55170"/>
                <a:gd name="connsiteY0" fmla="*/ 78164 h 78361"/>
                <a:gd name="connsiteX1" fmla="*/ 13809 w 55170"/>
                <a:gd name="connsiteY1" fmla="*/ 75323 h 78361"/>
                <a:gd name="connsiteX2" fmla="*/ 3766 w 55170"/>
                <a:gd name="connsiteY2" fmla="*/ 67130 h 78361"/>
                <a:gd name="connsiteX3" fmla="*/ 0 w 55170"/>
                <a:gd name="connsiteY3" fmla="*/ 54113 h 78361"/>
                <a:gd name="connsiteX4" fmla="*/ 14602 w 55170"/>
                <a:gd name="connsiteY4" fmla="*/ 54113 h 78361"/>
                <a:gd name="connsiteX5" fmla="*/ 18434 w 55170"/>
                <a:gd name="connsiteY5" fmla="*/ 63033 h 78361"/>
                <a:gd name="connsiteX6" fmla="*/ 28411 w 55170"/>
                <a:gd name="connsiteY6" fmla="*/ 66667 h 78361"/>
                <a:gd name="connsiteX7" fmla="*/ 37199 w 55170"/>
                <a:gd name="connsiteY7" fmla="*/ 64024 h 78361"/>
                <a:gd name="connsiteX8" fmla="*/ 40436 w 55170"/>
                <a:gd name="connsiteY8" fmla="*/ 56955 h 78361"/>
                <a:gd name="connsiteX9" fmla="*/ 37595 w 55170"/>
                <a:gd name="connsiteY9" fmla="*/ 49687 h 78361"/>
                <a:gd name="connsiteX10" fmla="*/ 29931 w 55170"/>
                <a:gd name="connsiteY10" fmla="*/ 45458 h 78361"/>
                <a:gd name="connsiteX11" fmla="*/ 19756 w 55170"/>
                <a:gd name="connsiteY11" fmla="*/ 42022 h 78361"/>
                <a:gd name="connsiteX12" fmla="*/ 6409 w 55170"/>
                <a:gd name="connsiteY12" fmla="*/ 34226 h 78361"/>
                <a:gd name="connsiteX13" fmla="*/ 1784 w 55170"/>
                <a:gd name="connsiteY13" fmla="*/ 21606 h 78361"/>
                <a:gd name="connsiteX14" fmla="*/ 4955 w 55170"/>
                <a:gd name="connsiteY14" fmla="*/ 10109 h 78361"/>
                <a:gd name="connsiteX15" fmla="*/ 14007 w 55170"/>
                <a:gd name="connsiteY15" fmla="*/ 2643 h 78361"/>
                <a:gd name="connsiteX16" fmla="*/ 27222 w 55170"/>
                <a:gd name="connsiteY16" fmla="*/ 0 h 78361"/>
                <a:gd name="connsiteX17" fmla="*/ 40568 w 55170"/>
                <a:gd name="connsiteY17" fmla="*/ 2709 h 78361"/>
                <a:gd name="connsiteX18" fmla="*/ 49686 w 55170"/>
                <a:gd name="connsiteY18" fmla="*/ 10307 h 78361"/>
                <a:gd name="connsiteX19" fmla="*/ 53188 w 55170"/>
                <a:gd name="connsiteY19" fmla="*/ 21870 h 78361"/>
                <a:gd name="connsiteX20" fmla="*/ 38388 w 55170"/>
                <a:gd name="connsiteY20" fmla="*/ 21870 h 78361"/>
                <a:gd name="connsiteX21" fmla="*/ 35283 w 55170"/>
                <a:gd name="connsiteY21" fmla="*/ 14800 h 78361"/>
                <a:gd name="connsiteX22" fmla="*/ 27024 w 55170"/>
                <a:gd name="connsiteY22" fmla="*/ 11695 h 78361"/>
                <a:gd name="connsiteX23" fmla="*/ 19425 w 55170"/>
                <a:gd name="connsiteY23" fmla="*/ 13941 h 78361"/>
                <a:gd name="connsiteX24" fmla="*/ 16320 w 55170"/>
                <a:gd name="connsiteY24" fmla="*/ 20681 h 78361"/>
                <a:gd name="connsiteX25" fmla="*/ 18698 w 55170"/>
                <a:gd name="connsiteY25" fmla="*/ 26693 h 78361"/>
                <a:gd name="connsiteX26" fmla="*/ 25174 w 55170"/>
                <a:gd name="connsiteY26" fmla="*/ 30459 h 78361"/>
                <a:gd name="connsiteX27" fmla="*/ 34622 w 55170"/>
                <a:gd name="connsiteY27" fmla="*/ 33697 h 78361"/>
                <a:gd name="connsiteX28" fmla="*/ 44863 w 55170"/>
                <a:gd name="connsiteY28" fmla="*/ 38256 h 78361"/>
                <a:gd name="connsiteX29" fmla="*/ 52329 w 55170"/>
                <a:gd name="connsiteY29" fmla="*/ 45128 h 78361"/>
                <a:gd name="connsiteX30" fmla="*/ 55171 w 55170"/>
                <a:gd name="connsiteY30" fmla="*/ 56096 h 78361"/>
                <a:gd name="connsiteX31" fmla="*/ 52131 w 55170"/>
                <a:gd name="connsiteY31" fmla="*/ 67130 h 78361"/>
                <a:gd name="connsiteX32" fmla="*/ 43145 w 55170"/>
                <a:gd name="connsiteY32" fmla="*/ 75257 h 78361"/>
                <a:gd name="connsiteX33" fmla="*/ 28543 w 55170"/>
                <a:gd name="connsiteY33" fmla="*/ 78362 h 7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5170" h="78361">
                  <a:moveTo>
                    <a:pt x="28543" y="78164"/>
                  </a:moveTo>
                  <a:cubicBezTo>
                    <a:pt x="22993" y="78164"/>
                    <a:pt x="18104" y="77239"/>
                    <a:pt x="13809" y="75323"/>
                  </a:cubicBezTo>
                  <a:cubicBezTo>
                    <a:pt x="9581" y="73407"/>
                    <a:pt x="6211" y="70698"/>
                    <a:pt x="3766" y="67130"/>
                  </a:cubicBezTo>
                  <a:cubicBezTo>
                    <a:pt x="1322" y="63562"/>
                    <a:pt x="66" y="59201"/>
                    <a:pt x="0" y="54113"/>
                  </a:cubicBezTo>
                  <a:lnTo>
                    <a:pt x="14602" y="54113"/>
                  </a:lnTo>
                  <a:cubicBezTo>
                    <a:pt x="14734" y="57615"/>
                    <a:pt x="15989" y="60588"/>
                    <a:pt x="18434" y="63033"/>
                  </a:cubicBezTo>
                  <a:cubicBezTo>
                    <a:pt x="20879" y="65478"/>
                    <a:pt x="24183" y="66667"/>
                    <a:pt x="28411" y="66667"/>
                  </a:cubicBezTo>
                  <a:cubicBezTo>
                    <a:pt x="32111" y="66667"/>
                    <a:pt x="35018" y="65808"/>
                    <a:pt x="37199" y="64024"/>
                  </a:cubicBezTo>
                  <a:cubicBezTo>
                    <a:pt x="39379" y="62240"/>
                    <a:pt x="40436" y="59928"/>
                    <a:pt x="40436" y="56955"/>
                  </a:cubicBezTo>
                  <a:cubicBezTo>
                    <a:pt x="40436" y="53981"/>
                    <a:pt x="39445" y="51404"/>
                    <a:pt x="37595" y="49687"/>
                  </a:cubicBezTo>
                  <a:cubicBezTo>
                    <a:pt x="35679" y="47969"/>
                    <a:pt x="33168" y="46581"/>
                    <a:pt x="29931" y="45458"/>
                  </a:cubicBezTo>
                  <a:cubicBezTo>
                    <a:pt x="26759" y="44401"/>
                    <a:pt x="23390" y="43211"/>
                    <a:pt x="19756" y="42022"/>
                  </a:cubicBezTo>
                  <a:cubicBezTo>
                    <a:pt x="13941" y="40040"/>
                    <a:pt x="9448" y="37397"/>
                    <a:pt x="6409" y="34226"/>
                  </a:cubicBezTo>
                  <a:cubicBezTo>
                    <a:pt x="3370" y="31054"/>
                    <a:pt x="1784" y="26825"/>
                    <a:pt x="1784" y="21606"/>
                  </a:cubicBezTo>
                  <a:cubicBezTo>
                    <a:pt x="1718" y="17113"/>
                    <a:pt x="2775" y="13281"/>
                    <a:pt x="4955" y="10109"/>
                  </a:cubicBezTo>
                  <a:cubicBezTo>
                    <a:pt x="7136" y="6938"/>
                    <a:pt x="10175" y="4427"/>
                    <a:pt x="14007" y="2643"/>
                  </a:cubicBezTo>
                  <a:cubicBezTo>
                    <a:pt x="17840" y="859"/>
                    <a:pt x="22200" y="0"/>
                    <a:pt x="27222" y="0"/>
                  </a:cubicBezTo>
                  <a:cubicBezTo>
                    <a:pt x="32243" y="0"/>
                    <a:pt x="36736" y="925"/>
                    <a:pt x="40568" y="2709"/>
                  </a:cubicBezTo>
                  <a:cubicBezTo>
                    <a:pt x="44401" y="4493"/>
                    <a:pt x="47440" y="7004"/>
                    <a:pt x="49686" y="10307"/>
                  </a:cubicBezTo>
                  <a:cubicBezTo>
                    <a:pt x="51867" y="13545"/>
                    <a:pt x="53056" y="17443"/>
                    <a:pt x="53188" y="21870"/>
                  </a:cubicBezTo>
                  <a:lnTo>
                    <a:pt x="38388" y="21870"/>
                  </a:lnTo>
                  <a:cubicBezTo>
                    <a:pt x="38322" y="19227"/>
                    <a:pt x="37265" y="16849"/>
                    <a:pt x="35283" y="14800"/>
                  </a:cubicBezTo>
                  <a:cubicBezTo>
                    <a:pt x="33301" y="12752"/>
                    <a:pt x="30525" y="11695"/>
                    <a:pt x="27024" y="11695"/>
                  </a:cubicBezTo>
                  <a:cubicBezTo>
                    <a:pt x="23984" y="11629"/>
                    <a:pt x="21474" y="12356"/>
                    <a:pt x="19425" y="13941"/>
                  </a:cubicBezTo>
                  <a:cubicBezTo>
                    <a:pt x="17377" y="15461"/>
                    <a:pt x="16320" y="17707"/>
                    <a:pt x="16320" y="20681"/>
                  </a:cubicBezTo>
                  <a:cubicBezTo>
                    <a:pt x="16320" y="23191"/>
                    <a:pt x="17113" y="25174"/>
                    <a:pt x="18698" y="26693"/>
                  </a:cubicBezTo>
                  <a:cubicBezTo>
                    <a:pt x="20284" y="28147"/>
                    <a:pt x="22465" y="29402"/>
                    <a:pt x="25174" y="30459"/>
                  </a:cubicBezTo>
                  <a:cubicBezTo>
                    <a:pt x="27949" y="31451"/>
                    <a:pt x="31054" y="32574"/>
                    <a:pt x="34622" y="33697"/>
                  </a:cubicBezTo>
                  <a:cubicBezTo>
                    <a:pt x="38388" y="35018"/>
                    <a:pt x="41824" y="36538"/>
                    <a:pt x="44863" y="38256"/>
                  </a:cubicBezTo>
                  <a:cubicBezTo>
                    <a:pt x="47969" y="39974"/>
                    <a:pt x="50479" y="42286"/>
                    <a:pt x="52329" y="45128"/>
                  </a:cubicBezTo>
                  <a:cubicBezTo>
                    <a:pt x="54180" y="47969"/>
                    <a:pt x="55171" y="51669"/>
                    <a:pt x="55171" y="56096"/>
                  </a:cubicBezTo>
                  <a:cubicBezTo>
                    <a:pt x="55171" y="60060"/>
                    <a:pt x="54180" y="63760"/>
                    <a:pt x="52131" y="67130"/>
                  </a:cubicBezTo>
                  <a:cubicBezTo>
                    <a:pt x="50083" y="70499"/>
                    <a:pt x="47110" y="73208"/>
                    <a:pt x="43145" y="75257"/>
                  </a:cubicBezTo>
                  <a:cubicBezTo>
                    <a:pt x="39181" y="77305"/>
                    <a:pt x="34292" y="78362"/>
                    <a:pt x="28543" y="78362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69EE3DF3-EE2C-4981-3B74-1752DC44DD24}"/>
                </a:ext>
              </a:extLst>
            </p:cNvPr>
            <p:cNvSpPr/>
            <p:nvPr/>
          </p:nvSpPr>
          <p:spPr>
            <a:xfrm>
              <a:off x="2697212" y="1532701"/>
              <a:ext cx="17310" cy="16319"/>
            </a:xfrm>
            <a:custGeom>
              <a:avLst/>
              <a:gdLst>
                <a:gd name="connsiteX0" fmla="*/ 8655 w 17310"/>
                <a:gd name="connsiteY0" fmla="*/ 16320 h 16319"/>
                <a:gd name="connsiteX1" fmla="*/ 2445 w 17310"/>
                <a:gd name="connsiteY1" fmla="*/ 13941 h 16319"/>
                <a:gd name="connsiteX2" fmla="*/ 0 w 17310"/>
                <a:gd name="connsiteY2" fmla="*/ 8193 h 16319"/>
                <a:gd name="connsiteX3" fmla="*/ 2445 w 17310"/>
                <a:gd name="connsiteY3" fmla="*/ 2379 h 16319"/>
                <a:gd name="connsiteX4" fmla="*/ 8655 w 17310"/>
                <a:gd name="connsiteY4" fmla="*/ 0 h 16319"/>
                <a:gd name="connsiteX5" fmla="*/ 14866 w 17310"/>
                <a:gd name="connsiteY5" fmla="*/ 2379 h 16319"/>
                <a:gd name="connsiteX6" fmla="*/ 17311 w 17310"/>
                <a:gd name="connsiteY6" fmla="*/ 8193 h 16319"/>
                <a:gd name="connsiteX7" fmla="*/ 14866 w 17310"/>
                <a:gd name="connsiteY7" fmla="*/ 13941 h 16319"/>
                <a:gd name="connsiteX8" fmla="*/ 8655 w 17310"/>
                <a:gd name="connsiteY8" fmla="*/ 16320 h 1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0" h="16319">
                  <a:moveTo>
                    <a:pt x="8655" y="16320"/>
                  </a:moveTo>
                  <a:cubicBezTo>
                    <a:pt x="6145" y="16320"/>
                    <a:pt x="4030" y="15527"/>
                    <a:pt x="2445" y="13941"/>
                  </a:cubicBezTo>
                  <a:cubicBezTo>
                    <a:pt x="859" y="12356"/>
                    <a:pt x="0" y="10439"/>
                    <a:pt x="0" y="8193"/>
                  </a:cubicBezTo>
                  <a:cubicBezTo>
                    <a:pt x="0" y="5946"/>
                    <a:pt x="793" y="3964"/>
                    <a:pt x="2445" y="2379"/>
                  </a:cubicBezTo>
                  <a:cubicBezTo>
                    <a:pt x="4096" y="793"/>
                    <a:pt x="6145" y="0"/>
                    <a:pt x="8655" y="0"/>
                  </a:cubicBezTo>
                  <a:cubicBezTo>
                    <a:pt x="11166" y="0"/>
                    <a:pt x="13215" y="793"/>
                    <a:pt x="14866" y="2379"/>
                  </a:cubicBezTo>
                  <a:cubicBezTo>
                    <a:pt x="16452" y="3964"/>
                    <a:pt x="17311" y="5880"/>
                    <a:pt x="17311" y="8193"/>
                  </a:cubicBezTo>
                  <a:cubicBezTo>
                    <a:pt x="17311" y="10506"/>
                    <a:pt x="16518" y="12356"/>
                    <a:pt x="14866" y="13941"/>
                  </a:cubicBezTo>
                  <a:cubicBezTo>
                    <a:pt x="13215" y="15527"/>
                    <a:pt x="11166" y="16320"/>
                    <a:pt x="8655" y="1632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8E778818-447C-9960-D324-AC481F4958EB}"/>
                </a:ext>
              </a:extLst>
            </p:cNvPr>
            <p:cNvSpPr/>
            <p:nvPr/>
          </p:nvSpPr>
          <p:spPr>
            <a:xfrm>
              <a:off x="1324555" y="1006037"/>
              <a:ext cx="332146" cy="368750"/>
            </a:xfrm>
            <a:custGeom>
              <a:avLst/>
              <a:gdLst>
                <a:gd name="connsiteX0" fmla="*/ 207137 w 332146"/>
                <a:gd name="connsiteY0" fmla="*/ 0 h 368750"/>
                <a:gd name="connsiteX1" fmla="*/ 113116 w 332146"/>
                <a:gd name="connsiteY1" fmla="*/ 38256 h 368750"/>
                <a:gd name="connsiteX2" fmla="*/ 97721 w 332146"/>
                <a:gd name="connsiteY2" fmla="*/ 33102 h 368750"/>
                <a:gd name="connsiteX3" fmla="*/ 97721 w 332146"/>
                <a:gd name="connsiteY3" fmla="*/ 20813 h 368750"/>
                <a:gd name="connsiteX4" fmla="*/ 83714 w 332146"/>
                <a:gd name="connsiteY4" fmla="*/ 6805 h 368750"/>
                <a:gd name="connsiteX5" fmla="*/ 14007 w 332146"/>
                <a:gd name="connsiteY5" fmla="*/ 6805 h 368750"/>
                <a:gd name="connsiteX6" fmla="*/ 0 w 332146"/>
                <a:gd name="connsiteY6" fmla="*/ 20813 h 368750"/>
                <a:gd name="connsiteX7" fmla="*/ 0 w 332146"/>
                <a:gd name="connsiteY7" fmla="*/ 354743 h 368750"/>
                <a:gd name="connsiteX8" fmla="*/ 14007 w 332146"/>
                <a:gd name="connsiteY8" fmla="*/ 368751 h 368750"/>
                <a:gd name="connsiteX9" fmla="*/ 83714 w 332146"/>
                <a:gd name="connsiteY9" fmla="*/ 368751 h 368750"/>
                <a:gd name="connsiteX10" fmla="*/ 97721 w 332146"/>
                <a:gd name="connsiteY10" fmla="*/ 354743 h 368750"/>
                <a:gd name="connsiteX11" fmla="*/ 97721 w 332146"/>
                <a:gd name="connsiteY11" fmla="*/ 163331 h 368750"/>
                <a:gd name="connsiteX12" fmla="*/ 169476 w 332146"/>
                <a:gd name="connsiteY12" fmla="*/ 81666 h 368750"/>
                <a:gd name="connsiteX13" fmla="*/ 234095 w 332146"/>
                <a:gd name="connsiteY13" fmla="*/ 156195 h 368750"/>
                <a:gd name="connsiteX14" fmla="*/ 234095 w 332146"/>
                <a:gd name="connsiteY14" fmla="*/ 354743 h 368750"/>
                <a:gd name="connsiteX15" fmla="*/ 248102 w 332146"/>
                <a:gd name="connsiteY15" fmla="*/ 368751 h 368750"/>
                <a:gd name="connsiteX16" fmla="*/ 318139 w 332146"/>
                <a:gd name="connsiteY16" fmla="*/ 368751 h 368750"/>
                <a:gd name="connsiteX17" fmla="*/ 332147 w 332146"/>
                <a:gd name="connsiteY17" fmla="*/ 354743 h 368750"/>
                <a:gd name="connsiteX18" fmla="*/ 332147 w 332146"/>
                <a:gd name="connsiteY18" fmla="*/ 138752 h 368750"/>
                <a:gd name="connsiteX19" fmla="*/ 207071 w 332146"/>
                <a:gd name="connsiteY19" fmla="*/ 0 h 36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2146" h="368750">
                  <a:moveTo>
                    <a:pt x="207137" y="0"/>
                  </a:moveTo>
                  <a:cubicBezTo>
                    <a:pt x="168155" y="0"/>
                    <a:pt x="136704" y="14007"/>
                    <a:pt x="113116" y="38256"/>
                  </a:cubicBezTo>
                  <a:cubicBezTo>
                    <a:pt x="104593" y="47506"/>
                    <a:pt x="97721" y="45788"/>
                    <a:pt x="97721" y="33102"/>
                  </a:cubicBezTo>
                  <a:lnTo>
                    <a:pt x="97721" y="20813"/>
                  </a:lnTo>
                  <a:cubicBezTo>
                    <a:pt x="97721" y="11959"/>
                    <a:pt x="92964" y="6805"/>
                    <a:pt x="83714" y="6805"/>
                  </a:cubicBezTo>
                  <a:lnTo>
                    <a:pt x="14007" y="6805"/>
                  </a:lnTo>
                  <a:cubicBezTo>
                    <a:pt x="4757" y="6805"/>
                    <a:pt x="0" y="11959"/>
                    <a:pt x="0" y="20813"/>
                  </a:cubicBezTo>
                  <a:lnTo>
                    <a:pt x="0" y="354743"/>
                  </a:lnTo>
                  <a:cubicBezTo>
                    <a:pt x="0" y="363993"/>
                    <a:pt x="4757" y="368751"/>
                    <a:pt x="14007" y="368751"/>
                  </a:cubicBezTo>
                  <a:lnTo>
                    <a:pt x="83714" y="368751"/>
                  </a:lnTo>
                  <a:cubicBezTo>
                    <a:pt x="92964" y="368751"/>
                    <a:pt x="97721" y="363993"/>
                    <a:pt x="97721" y="354743"/>
                  </a:cubicBezTo>
                  <a:lnTo>
                    <a:pt x="97721" y="163331"/>
                  </a:lnTo>
                  <a:cubicBezTo>
                    <a:pt x="98052" y="107962"/>
                    <a:pt x="128115" y="81666"/>
                    <a:pt x="169476" y="81666"/>
                  </a:cubicBezTo>
                  <a:cubicBezTo>
                    <a:pt x="207071" y="81666"/>
                    <a:pt x="234095" y="98382"/>
                    <a:pt x="234095" y="156195"/>
                  </a:cubicBezTo>
                  <a:lnTo>
                    <a:pt x="234095" y="354743"/>
                  </a:lnTo>
                  <a:cubicBezTo>
                    <a:pt x="234095" y="363993"/>
                    <a:pt x="238852" y="368751"/>
                    <a:pt x="248102" y="368751"/>
                  </a:cubicBezTo>
                  <a:lnTo>
                    <a:pt x="318139" y="368751"/>
                  </a:lnTo>
                  <a:cubicBezTo>
                    <a:pt x="327389" y="368751"/>
                    <a:pt x="332147" y="363993"/>
                    <a:pt x="332147" y="354743"/>
                  </a:cubicBezTo>
                  <a:lnTo>
                    <a:pt x="332147" y="138752"/>
                  </a:lnTo>
                  <a:cubicBezTo>
                    <a:pt x="332147" y="48167"/>
                    <a:pt x="284310" y="0"/>
                    <a:pt x="207071" y="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198B5B3B-EFCB-FAC5-7032-DD743EB021A2}"/>
                </a:ext>
              </a:extLst>
            </p:cNvPr>
            <p:cNvSpPr/>
            <p:nvPr/>
          </p:nvSpPr>
          <p:spPr>
            <a:xfrm>
              <a:off x="1732156" y="1005839"/>
              <a:ext cx="534526" cy="368948"/>
            </a:xfrm>
            <a:custGeom>
              <a:avLst/>
              <a:gdLst>
                <a:gd name="connsiteX0" fmla="*/ 412887 w 534526"/>
                <a:gd name="connsiteY0" fmla="*/ 198 h 368948"/>
                <a:gd name="connsiteX1" fmla="*/ 313448 w 534526"/>
                <a:gd name="connsiteY1" fmla="*/ 45656 h 368948"/>
                <a:gd name="connsiteX2" fmla="*/ 296335 w 534526"/>
                <a:gd name="connsiteY2" fmla="*/ 44665 h 368948"/>
                <a:gd name="connsiteX3" fmla="*/ 201984 w 534526"/>
                <a:gd name="connsiteY3" fmla="*/ 198 h 368948"/>
                <a:gd name="connsiteX4" fmla="*/ 112786 w 534526"/>
                <a:gd name="connsiteY4" fmla="*/ 39181 h 368948"/>
                <a:gd name="connsiteX5" fmla="*/ 97391 w 534526"/>
                <a:gd name="connsiteY5" fmla="*/ 34027 h 368948"/>
                <a:gd name="connsiteX6" fmla="*/ 97391 w 534526"/>
                <a:gd name="connsiteY6" fmla="*/ 21011 h 368948"/>
                <a:gd name="connsiteX7" fmla="*/ 83383 w 534526"/>
                <a:gd name="connsiteY7" fmla="*/ 7004 h 368948"/>
                <a:gd name="connsiteX8" fmla="*/ 14007 w 534526"/>
                <a:gd name="connsiteY8" fmla="*/ 7004 h 368948"/>
                <a:gd name="connsiteX9" fmla="*/ 0 w 534526"/>
                <a:gd name="connsiteY9" fmla="*/ 21011 h 368948"/>
                <a:gd name="connsiteX10" fmla="*/ 0 w 534526"/>
                <a:gd name="connsiteY10" fmla="*/ 354941 h 368948"/>
                <a:gd name="connsiteX11" fmla="*/ 14007 w 534526"/>
                <a:gd name="connsiteY11" fmla="*/ 368949 h 368948"/>
                <a:gd name="connsiteX12" fmla="*/ 83383 w 534526"/>
                <a:gd name="connsiteY12" fmla="*/ 368949 h 368948"/>
                <a:gd name="connsiteX13" fmla="*/ 97391 w 534526"/>
                <a:gd name="connsiteY13" fmla="*/ 354941 h 368948"/>
                <a:gd name="connsiteX14" fmla="*/ 97391 w 534526"/>
                <a:gd name="connsiteY14" fmla="*/ 151570 h 368948"/>
                <a:gd name="connsiteX15" fmla="*/ 159631 w 534526"/>
                <a:gd name="connsiteY15" fmla="*/ 80807 h 368948"/>
                <a:gd name="connsiteX16" fmla="*/ 218436 w 534526"/>
                <a:gd name="connsiteY16" fmla="*/ 146747 h 368948"/>
                <a:gd name="connsiteX17" fmla="*/ 218436 w 534526"/>
                <a:gd name="connsiteY17" fmla="*/ 354875 h 368948"/>
                <a:gd name="connsiteX18" fmla="*/ 232113 w 534526"/>
                <a:gd name="connsiteY18" fmla="*/ 368883 h 368948"/>
                <a:gd name="connsiteX19" fmla="*/ 302150 w 534526"/>
                <a:gd name="connsiteY19" fmla="*/ 368883 h 368948"/>
                <a:gd name="connsiteX20" fmla="*/ 316157 w 534526"/>
                <a:gd name="connsiteY20" fmla="*/ 354875 h 368948"/>
                <a:gd name="connsiteX21" fmla="*/ 316157 w 534526"/>
                <a:gd name="connsiteY21" fmla="*/ 151504 h 368948"/>
                <a:gd name="connsiteX22" fmla="*/ 378331 w 534526"/>
                <a:gd name="connsiteY22" fmla="*/ 80741 h 368948"/>
                <a:gd name="connsiteX23" fmla="*/ 437136 w 534526"/>
                <a:gd name="connsiteY23" fmla="*/ 146681 h 368948"/>
                <a:gd name="connsiteX24" fmla="*/ 437136 w 534526"/>
                <a:gd name="connsiteY24" fmla="*/ 354809 h 368948"/>
                <a:gd name="connsiteX25" fmla="*/ 451143 w 534526"/>
                <a:gd name="connsiteY25" fmla="*/ 368817 h 368948"/>
                <a:gd name="connsiteX26" fmla="*/ 520519 w 534526"/>
                <a:gd name="connsiteY26" fmla="*/ 368817 h 368948"/>
                <a:gd name="connsiteX27" fmla="*/ 534527 w 534526"/>
                <a:gd name="connsiteY27" fmla="*/ 354809 h 368948"/>
                <a:gd name="connsiteX28" fmla="*/ 534527 w 534526"/>
                <a:gd name="connsiteY28" fmla="*/ 120318 h 368948"/>
                <a:gd name="connsiteX29" fmla="*/ 412887 w 534526"/>
                <a:gd name="connsiteY29" fmla="*/ 0 h 36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34526" h="368948">
                  <a:moveTo>
                    <a:pt x="412887" y="198"/>
                  </a:moveTo>
                  <a:cubicBezTo>
                    <a:pt x="371526" y="198"/>
                    <a:pt x="338027" y="17311"/>
                    <a:pt x="313448" y="45656"/>
                  </a:cubicBezTo>
                  <a:cubicBezTo>
                    <a:pt x="307303" y="53519"/>
                    <a:pt x="301819" y="52858"/>
                    <a:pt x="296335" y="44665"/>
                  </a:cubicBezTo>
                  <a:cubicBezTo>
                    <a:pt x="276514" y="13875"/>
                    <a:pt x="243015" y="198"/>
                    <a:pt x="201984" y="198"/>
                  </a:cubicBezTo>
                  <a:cubicBezTo>
                    <a:pt x="165446" y="198"/>
                    <a:pt x="135317" y="14536"/>
                    <a:pt x="112786" y="39181"/>
                  </a:cubicBezTo>
                  <a:cubicBezTo>
                    <a:pt x="103932" y="48431"/>
                    <a:pt x="97391" y="46713"/>
                    <a:pt x="97391" y="34027"/>
                  </a:cubicBezTo>
                  <a:lnTo>
                    <a:pt x="97391" y="21011"/>
                  </a:lnTo>
                  <a:cubicBezTo>
                    <a:pt x="97391" y="12157"/>
                    <a:pt x="92237" y="7004"/>
                    <a:pt x="83383" y="7004"/>
                  </a:cubicBezTo>
                  <a:lnTo>
                    <a:pt x="14007" y="7004"/>
                  </a:lnTo>
                  <a:cubicBezTo>
                    <a:pt x="4757" y="7004"/>
                    <a:pt x="0" y="12157"/>
                    <a:pt x="0" y="21011"/>
                  </a:cubicBezTo>
                  <a:lnTo>
                    <a:pt x="0" y="354941"/>
                  </a:lnTo>
                  <a:cubicBezTo>
                    <a:pt x="0" y="364192"/>
                    <a:pt x="4757" y="368949"/>
                    <a:pt x="14007" y="368949"/>
                  </a:cubicBezTo>
                  <a:lnTo>
                    <a:pt x="83383" y="368949"/>
                  </a:lnTo>
                  <a:cubicBezTo>
                    <a:pt x="92237" y="368949"/>
                    <a:pt x="97391" y="364192"/>
                    <a:pt x="97391" y="354941"/>
                  </a:cubicBezTo>
                  <a:lnTo>
                    <a:pt x="97391" y="151570"/>
                  </a:lnTo>
                  <a:cubicBezTo>
                    <a:pt x="97391" y="108821"/>
                    <a:pt x="120318" y="80807"/>
                    <a:pt x="159631" y="80807"/>
                  </a:cubicBezTo>
                  <a:cubicBezTo>
                    <a:pt x="194121" y="80807"/>
                    <a:pt x="218436" y="102677"/>
                    <a:pt x="218436" y="146747"/>
                  </a:cubicBezTo>
                  <a:lnTo>
                    <a:pt x="218436" y="354875"/>
                  </a:lnTo>
                  <a:cubicBezTo>
                    <a:pt x="218436" y="364126"/>
                    <a:pt x="223193" y="368883"/>
                    <a:pt x="232113" y="368883"/>
                  </a:cubicBezTo>
                  <a:lnTo>
                    <a:pt x="302150" y="368883"/>
                  </a:lnTo>
                  <a:cubicBezTo>
                    <a:pt x="311400" y="368883"/>
                    <a:pt x="316157" y="364126"/>
                    <a:pt x="316157" y="354875"/>
                  </a:cubicBezTo>
                  <a:lnTo>
                    <a:pt x="316157" y="151504"/>
                  </a:lnTo>
                  <a:cubicBezTo>
                    <a:pt x="316157" y="108755"/>
                    <a:pt x="339084" y="80741"/>
                    <a:pt x="378331" y="80741"/>
                  </a:cubicBezTo>
                  <a:cubicBezTo>
                    <a:pt x="412491" y="80741"/>
                    <a:pt x="437136" y="102611"/>
                    <a:pt x="437136" y="146681"/>
                  </a:cubicBezTo>
                  <a:lnTo>
                    <a:pt x="437136" y="354809"/>
                  </a:lnTo>
                  <a:cubicBezTo>
                    <a:pt x="437136" y="364060"/>
                    <a:pt x="441893" y="368817"/>
                    <a:pt x="451143" y="368817"/>
                  </a:cubicBezTo>
                  <a:lnTo>
                    <a:pt x="520519" y="368817"/>
                  </a:lnTo>
                  <a:cubicBezTo>
                    <a:pt x="529439" y="368817"/>
                    <a:pt x="534527" y="364060"/>
                    <a:pt x="534527" y="354809"/>
                  </a:cubicBezTo>
                  <a:lnTo>
                    <a:pt x="534527" y="120318"/>
                  </a:lnTo>
                  <a:cubicBezTo>
                    <a:pt x="534527" y="44467"/>
                    <a:pt x="485963" y="0"/>
                    <a:pt x="412887" y="0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B309AFBD-89B8-4551-AFE0-83905476CC15}"/>
                </a:ext>
              </a:extLst>
            </p:cNvPr>
            <p:cNvSpPr/>
            <p:nvPr/>
          </p:nvSpPr>
          <p:spPr>
            <a:xfrm>
              <a:off x="2789053" y="1005971"/>
              <a:ext cx="393329" cy="567893"/>
            </a:xfrm>
            <a:custGeom>
              <a:avLst/>
              <a:gdLst>
                <a:gd name="connsiteX0" fmla="*/ 216652 w 393329"/>
                <a:gd name="connsiteY0" fmla="*/ 66 h 567893"/>
                <a:gd name="connsiteX1" fmla="*/ 113777 w 393329"/>
                <a:gd name="connsiteY1" fmla="*/ 37001 h 567893"/>
                <a:gd name="connsiteX2" fmla="*/ 97721 w 393329"/>
                <a:gd name="connsiteY2" fmla="*/ 30129 h 567893"/>
                <a:gd name="connsiteX3" fmla="*/ 97721 w 393329"/>
                <a:gd name="connsiteY3" fmla="*/ 20879 h 567893"/>
                <a:gd name="connsiteX4" fmla="*/ 83714 w 393329"/>
                <a:gd name="connsiteY4" fmla="*/ 6872 h 567893"/>
                <a:gd name="connsiteX5" fmla="*/ 14338 w 393329"/>
                <a:gd name="connsiteY5" fmla="*/ 6872 h 567893"/>
                <a:gd name="connsiteX6" fmla="*/ 330 w 393329"/>
                <a:gd name="connsiteY6" fmla="*/ 20879 h 567893"/>
                <a:gd name="connsiteX7" fmla="*/ 330 w 393329"/>
                <a:gd name="connsiteY7" fmla="*/ 349061 h 567893"/>
                <a:gd name="connsiteX8" fmla="*/ 0 w 393329"/>
                <a:gd name="connsiteY8" fmla="*/ 354347 h 567893"/>
                <a:gd name="connsiteX9" fmla="*/ 0 w 393329"/>
                <a:gd name="connsiteY9" fmla="*/ 519066 h 567893"/>
                <a:gd name="connsiteX10" fmla="*/ 48827 w 393329"/>
                <a:gd name="connsiteY10" fmla="*/ 567893 h 567893"/>
                <a:gd name="connsiteX11" fmla="*/ 97655 w 393329"/>
                <a:gd name="connsiteY11" fmla="*/ 519066 h 567893"/>
                <a:gd name="connsiteX12" fmla="*/ 97655 w 393329"/>
                <a:gd name="connsiteY12" fmla="*/ 467265 h 567893"/>
                <a:gd name="connsiteX13" fmla="*/ 97721 w 393329"/>
                <a:gd name="connsiteY13" fmla="*/ 466274 h 567893"/>
                <a:gd name="connsiteX14" fmla="*/ 97721 w 393329"/>
                <a:gd name="connsiteY14" fmla="*/ 345890 h 567893"/>
                <a:gd name="connsiteX15" fmla="*/ 113777 w 393329"/>
                <a:gd name="connsiteY15" fmla="*/ 339745 h 567893"/>
                <a:gd name="connsiteX16" fmla="*/ 216652 w 393329"/>
                <a:gd name="connsiteY16" fmla="*/ 375622 h 567893"/>
                <a:gd name="connsiteX17" fmla="*/ 393330 w 393329"/>
                <a:gd name="connsiteY17" fmla="*/ 188307 h 567893"/>
                <a:gd name="connsiteX18" fmla="*/ 216652 w 393329"/>
                <a:gd name="connsiteY18" fmla="*/ 0 h 567893"/>
                <a:gd name="connsiteX19" fmla="*/ 191676 w 393329"/>
                <a:gd name="connsiteY19" fmla="*/ 294617 h 567893"/>
                <a:gd name="connsiteX20" fmla="*/ 87414 w 393329"/>
                <a:gd name="connsiteY20" fmla="*/ 188307 h 567893"/>
                <a:gd name="connsiteX21" fmla="*/ 191676 w 393329"/>
                <a:gd name="connsiteY21" fmla="*/ 82326 h 567893"/>
                <a:gd name="connsiteX22" fmla="*/ 295939 w 393329"/>
                <a:gd name="connsiteY22" fmla="*/ 188307 h 567893"/>
                <a:gd name="connsiteX23" fmla="*/ 191676 w 393329"/>
                <a:gd name="connsiteY23" fmla="*/ 294617 h 56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3329" h="567893">
                  <a:moveTo>
                    <a:pt x="216652" y="66"/>
                  </a:moveTo>
                  <a:cubicBezTo>
                    <a:pt x="173572" y="66"/>
                    <a:pt x="138752" y="14404"/>
                    <a:pt x="113777" y="37001"/>
                  </a:cubicBezTo>
                  <a:cubicBezTo>
                    <a:pt x="104196" y="44863"/>
                    <a:pt x="97721" y="42485"/>
                    <a:pt x="97721" y="30129"/>
                  </a:cubicBezTo>
                  <a:lnTo>
                    <a:pt x="97721" y="20879"/>
                  </a:lnTo>
                  <a:cubicBezTo>
                    <a:pt x="97721" y="11959"/>
                    <a:pt x="92568" y="6872"/>
                    <a:pt x="83714" y="6872"/>
                  </a:cubicBezTo>
                  <a:lnTo>
                    <a:pt x="14338" y="6872"/>
                  </a:lnTo>
                  <a:cubicBezTo>
                    <a:pt x="5088" y="6872"/>
                    <a:pt x="330" y="12025"/>
                    <a:pt x="330" y="20879"/>
                  </a:cubicBezTo>
                  <a:lnTo>
                    <a:pt x="330" y="349061"/>
                  </a:lnTo>
                  <a:cubicBezTo>
                    <a:pt x="132" y="350779"/>
                    <a:pt x="0" y="352563"/>
                    <a:pt x="0" y="354347"/>
                  </a:cubicBezTo>
                  <a:lnTo>
                    <a:pt x="0" y="519066"/>
                  </a:lnTo>
                  <a:cubicBezTo>
                    <a:pt x="0" y="546023"/>
                    <a:pt x="21870" y="567893"/>
                    <a:pt x="48827" y="567893"/>
                  </a:cubicBezTo>
                  <a:cubicBezTo>
                    <a:pt x="75785" y="567893"/>
                    <a:pt x="97655" y="546023"/>
                    <a:pt x="97655" y="519066"/>
                  </a:cubicBezTo>
                  <a:lnTo>
                    <a:pt x="97655" y="467265"/>
                  </a:lnTo>
                  <a:cubicBezTo>
                    <a:pt x="97655" y="466934"/>
                    <a:pt x="97721" y="466604"/>
                    <a:pt x="97721" y="466274"/>
                  </a:cubicBezTo>
                  <a:lnTo>
                    <a:pt x="97721" y="345890"/>
                  </a:lnTo>
                  <a:cubicBezTo>
                    <a:pt x="97721" y="333930"/>
                    <a:pt x="104196" y="331552"/>
                    <a:pt x="113777" y="339745"/>
                  </a:cubicBezTo>
                  <a:cubicBezTo>
                    <a:pt x="140074" y="363002"/>
                    <a:pt x="175621" y="375622"/>
                    <a:pt x="216652" y="375622"/>
                  </a:cubicBezTo>
                  <a:cubicBezTo>
                    <a:pt x="313382" y="375622"/>
                    <a:pt x="393330" y="297723"/>
                    <a:pt x="393330" y="188307"/>
                  </a:cubicBezTo>
                  <a:cubicBezTo>
                    <a:pt x="393330" y="78891"/>
                    <a:pt x="312986" y="0"/>
                    <a:pt x="216652" y="0"/>
                  </a:cubicBezTo>
                  <a:moveTo>
                    <a:pt x="191676" y="294617"/>
                  </a:moveTo>
                  <a:cubicBezTo>
                    <a:pt x="133202" y="294617"/>
                    <a:pt x="87414" y="251538"/>
                    <a:pt x="87414" y="188307"/>
                  </a:cubicBezTo>
                  <a:cubicBezTo>
                    <a:pt x="87414" y="125075"/>
                    <a:pt x="133202" y="82326"/>
                    <a:pt x="191676" y="82326"/>
                  </a:cubicBezTo>
                  <a:cubicBezTo>
                    <a:pt x="250150" y="82326"/>
                    <a:pt x="295939" y="125406"/>
                    <a:pt x="295939" y="188307"/>
                  </a:cubicBezTo>
                  <a:cubicBezTo>
                    <a:pt x="295939" y="251208"/>
                    <a:pt x="249820" y="294617"/>
                    <a:pt x="191676" y="294617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A1A29592-12DF-BCE4-1F97-6642B8C88551}"/>
                </a:ext>
              </a:extLst>
            </p:cNvPr>
            <p:cNvSpPr/>
            <p:nvPr/>
          </p:nvSpPr>
          <p:spPr>
            <a:xfrm>
              <a:off x="2318947" y="814427"/>
              <a:ext cx="393329" cy="567893"/>
            </a:xfrm>
            <a:custGeom>
              <a:avLst/>
              <a:gdLst>
                <a:gd name="connsiteX0" fmla="*/ 344502 w 393329"/>
                <a:gd name="connsiteY0" fmla="*/ 0 h 567893"/>
                <a:gd name="connsiteX1" fmla="*/ 295675 w 393329"/>
                <a:gd name="connsiteY1" fmla="*/ 48828 h 567893"/>
                <a:gd name="connsiteX2" fmla="*/ 295675 w 393329"/>
                <a:gd name="connsiteY2" fmla="*/ 100628 h 567893"/>
                <a:gd name="connsiteX3" fmla="*/ 295608 w 393329"/>
                <a:gd name="connsiteY3" fmla="*/ 101620 h 567893"/>
                <a:gd name="connsiteX4" fmla="*/ 295608 w 393329"/>
                <a:gd name="connsiteY4" fmla="*/ 222004 h 567893"/>
                <a:gd name="connsiteX5" fmla="*/ 279553 w 393329"/>
                <a:gd name="connsiteY5" fmla="*/ 228148 h 567893"/>
                <a:gd name="connsiteX6" fmla="*/ 176678 w 393329"/>
                <a:gd name="connsiteY6" fmla="*/ 192271 h 567893"/>
                <a:gd name="connsiteX7" fmla="*/ 0 w 393329"/>
                <a:gd name="connsiteY7" fmla="*/ 379587 h 567893"/>
                <a:gd name="connsiteX8" fmla="*/ 176678 w 393329"/>
                <a:gd name="connsiteY8" fmla="*/ 567893 h 567893"/>
                <a:gd name="connsiteX9" fmla="*/ 279553 w 393329"/>
                <a:gd name="connsiteY9" fmla="*/ 530959 h 567893"/>
                <a:gd name="connsiteX10" fmla="*/ 295608 w 393329"/>
                <a:gd name="connsiteY10" fmla="*/ 537764 h 567893"/>
                <a:gd name="connsiteX11" fmla="*/ 295608 w 393329"/>
                <a:gd name="connsiteY11" fmla="*/ 547014 h 567893"/>
                <a:gd name="connsiteX12" fmla="*/ 309616 w 393329"/>
                <a:gd name="connsiteY12" fmla="*/ 561022 h 567893"/>
                <a:gd name="connsiteX13" fmla="*/ 378992 w 393329"/>
                <a:gd name="connsiteY13" fmla="*/ 561022 h 567893"/>
                <a:gd name="connsiteX14" fmla="*/ 392999 w 393329"/>
                <a:gd name="connsiteY14" fmla="*/ 547014 h 567893"/>
                <a:gd name="connsiteX15" fmla="*/ 392999 w 393329"/>
                <a:gd name="connsiteY15" fmla="*/ 218832 h 567893"/>
                <a:gd name="connsiteX16" fmla="*/ 393330 w 393329"/>
                <a:gd name="connsiteY16" fmla="*/ 213546 h 567893"/>
                <a:gd name="connsiteX17" fmla="*/ 393330 w 393329"/>
                <a:gd name="connsiteY17" fmla="*/ 48828 h 567893"/>
                <a:gd name="connsiteX18" fmla="*/ 344502 w 393329"/>
                <a:gd name="connsiteY18" fmla="*/ 0 h 567893"/>
                <a:gd name="connsiteX19" fmla="*/ 201653 w 393329"/>
                <a:gd name="connsiteY19" fmla="*/ 485501 h 567893"/>
                <a:gd name="connsiteX20" fmla="*/ 97391 w 393329"/>
                <a:gd name="connsiteY20" fmla="*/ 379520 h 567893"/>
                <a:gd name="connsiteX21" fmla="*/ 201653 w 393329"/>
                <a:gd name="connsiteY21" fmla="*/ 273210 h 567893"/>
                <a:gd name="connsiteX22" fmla="*/ 305916 w 393329"/>
                <a:gd name="connsiteY22" fmla="*/ 379520 h 567893"/>
                <a:gd name="connsiteX23" fmla="*/ 201653 w 393329"/>
                <a:gd name="connsiteY23" fmla="*/ 485501 h 56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3329" h="567893">
                  <a:moveTo>
                    <a:pt x="344502" y="0"/>
                  </a:moveTo>
                  <a:cubicBezTo>
                    <a:pt x="317545" y="0"/>
                    <a:pt x="295675" y="21870"/>
                    <a:pt x="295675" y="48828"/>
                  </a:cubicBezTo>
                  <a:lnTo>
                    <a:pt x="295675" y="100628"/>
                  </a:lnTo>
                  <a:cubicBezTo>
                    <a:pt x="295675" y="100959"/>
                    <a:pt x="295608" y="101289"/>
                    <a:pt x="295608" y="101620"/>
                  </a:cubicBezTo>
                  <a:lnTo>
                    <a:pt x="295608" y="222004"/>
                  </a:lnTo>
                  <a:cubicBezTo>
                    <a:pt x="295608" y="233963"/>
                    <a:pt x="289133" y="236341"/>
                    <a:pt x="279553" y="228148"/>
                  </a:cubicBezTo>
                  <a:cubicBezTo>
                    <a:pt x="253256" y="204891"/>
                    <a:pt x="217709" y="192271"/>
                    <a:pt x="176678" y="192271"/>
                  </a:cubicBezTo>
                  <a:cubicBezTo>
                    <a:pt x="79948" y="192271"/>
                    <a:pt x="0" y="270170"/>
                    <a:pt x="0" y="379587"/>
                  </a:cubicBezTo>
                  <a:cubicBezTo>
                    <a:pt x="0" y="489003"/>
                    <a:pt x="80344" y="567893"/>
                    <a:pt x="176678" y="567893"/>
                  </a:cubicBezTo>
                  <a:cubicBezTo>
                    <a:pt x="219757" y="567893"/>
                    <a:pt x="254577" y="553555"/>
                    <a:pt x="279553" y="530959"/>
                  </a:cubicBezTo>
                  <a:cubicBezTo>
                    <a:pt x="289133" y="523096"/>
                    <a:pt x="295608" y="525475"/>
                    <a:pt x="295608" y="537764"/>
                  </a:cubicBezTo>
                  <a:lnTo>
                    <a:pt x="295608" y="547014"/>
                  </a:lnTo>
                  <a:cubicBezTo>
                    <a:pt x="295608" y="555868"/>
                    <a:pt x="300762" y="561022"/>
                    <a:pt x="309616" y="561022"/>
                  </a:cubicBezTo>
                  <a:lnTo>
                    <a:pt x="378992" y="561022"/>
                  </a:lnTo>
                  <a:cubicBezTo>
                    <a:pt x="388242" y="561022"/>
                    <a:pt x="392999" y="555868"/>
                    <a:pt x="392999" y="547014"/>
                  </a:cubicBezTo>
                  <a:lnTo>
                    <a:pt x="392999" y="218832"/>
                  </a:lnTo>
                  <a:cubicBezTo>
                    <a:pt x="393197" y="217114"/>
                    <a:pt x="393330" y="215330"/>
                    <a:pt x="393330" y="213546"/>
                  </a:cubicBezTo>
                  <a:lnTo>
                    <a:pt x="393330" y="48828"/>
                  </a:lnTo>
                  <a:cubicBezTo>
                    <a:pt x="393330" y="21870"/>
                    <a:pt x="371460" y="0"/>
                    <a:pt x="344502" y="0"/>
                  </a:cubicBezTo>
                  <a:moveTo>
                    <a:pt x="201653" y="485501"/>
                  </a:moveTo>
                  <a:cubicBezTo>
                    <a:pt x="143575" y="485501"/>
                    <a:pt x="97391" y="442421"/>
                    <a:pt x="97391" y="379520"/>
                  </a:cubicBezTo>
                  <a:cubicBezTo>
                    <a:pt x="97391" y="316619"/>
                    <a:pt x="143510" y="273210"/>
                    <a:pt x="201653" y="273210"/>
                  </a:cubicBezTo>
                  <a:cubicBezTo>
                    <a:pt x="259797" y="273210"/>
                    <a:pt x="305916" y="316289"/>
                    <a:pt x="305916" y="379520"/>
                  </a:cubicBezTo>
                  <a:cubicBezTo>
                    <a:pt x="305916" y="442752"/>
                    <a:pt x="260128" y="485501"/>
                    <a:pt x="201653" y="485501"/>
                  </a:cubicBezTo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9E756389-9200-C0A7-9F74-1A28C57536FC}"/>
                </a:ext>
              </a:extLst>
            </p:cNvPr>
            <p:cNvSpPr/>
            <p:nvPr/>
          </p:nvSpPr>
          <p:spPr>
            <a:xfrm>
              <a:off x="3166261" y="1005971"/>
              <a:ext cx="62967" cy="63429"/>
            </a:xfrm>
            <a:custGeom>
              <a:avLst/>
              <a:gdLst>
                <a:gd name="connsiteX0" fmla="*/ 31583 w 62967"/>
                <a:gd name="connsiteY0" fmla="*/ 63430 h 63429"/>
                <a:gd name="connsiteX1" fmla="*/ 15197 w 62967"/>
                <a:gd name="connsiteY1" fmla="*/ 59333 h 63429"/>
                <a:gd name="connsiteX2" fmla="*/ 4030 w 62967"/>
                <a:gd name="connsiteY2" fmla="*/ 48101 h 63429"/>
                <a:gd name="connsiteX3" fmla="*/ 0 w 62967"/>
                <a:gd name="connsiteY3" fmla="*/ 31715 h 63429"/>
                <a:gd name="connsiteX4" fmla="*/ 4030 w 62967"/>
                <a:gd name="connsiteY4" fmla="*/ 15395 h 63429"/>
                <a:gd name="connsiteX5" fmla="*/ 15197 w 62967"/>
                <a:gd name="connsiteY5" fmla="*/ 4096 h 63429"/>
                <a:gd name="connsiteX6" fmla="*/ 31583 w 62967"/>
                <a:gd name="connsiteY6" fmla="*/ 0 h 63429"/>
                <a:gd name="connsiteX7" fmla="*/ 47836 w 62967"/>
                <a:gd name="connsiteY7" fmla="*/ 4096 h 63429"/>
                <a:gd name="connsiteX8" fmla="*/ 59003 w 62967"/>
                <a:gd name="connsiteY8" fmla="*/ 15395 h 63429"/>
                <a:gd name="connsiteX9" fmla="*/ 62967 w 62967"/>
                <a:gd name="connsiteY9" fmla="*/ 31715 h 63429"/>
                <a:gd name="connsiteX10" fmla="*/ 59003 w 62967"/>
                <a:gd name="connsiteY10" fmla="*/ 48101 h 63429"/>
                <a:gd name="connsiteX11" fmla="*/ 47836 w 62967"/>
                <a:gd name="connsiteY11" fmla="*/ 59333 h 63429"/>
                <a:gd name="connsiteX12" fmla="*/ 31583 w 62967"/>
                <a:gd name="connsiteY12" fmla="*/ 63430 h 63429"/>
                <a:gd name="connsiteX13" fmla="*/ 31583 w 62967"/>
                <a:gd name="connsiteY13" fmla="*/ 57153 h 63429"/>
                <a:gd name="connsiteX14" fmla="*/ 49422 w 62967"/>
                <a:gd name="connsiteY14" fmla="*/ 50083 h 63429"/>
                <a:gd name="connsiteX15" fmla="*/ 56162 w 62967"/>
                <a:gd name="connsiteY15" fmla="*/ 31781 h 63429"/>
                <a:gd name="connsiteX16" fmla="*/ 49422 w 62967"/>
                <a:gd name="connsiteY16" fmla="*/ 13611 h 63429"/>
                <a:gd name="connsiteX17" fmla="*/ 31583 w 62967"/>
                <a:gd name="connsiteY17" fmla="*/ 6541 h 63429"/>
                <a:gd name="connsiteX18" fmla="*/ 13611 w 62967"/>
                <a:gd name="connsiteY18" fmla="*/ 13611 h 63429"/>
                <a:gd name="connsiteX19" fmla="*/ 6872 w 62967"/>
                <a:gd name="connsiteY19" fmla="*/ 31781 h 63429"/>
                <a:gd name="connsiteX20" fmla="*/ 13611 w 62967"/>
                <a:gd name="connsiteY20" fmla="*/ 50083 h 63429"/>
                <a:gd name="connsiteX21" fmla="*/ 31583 w 62967"/>
                <a:gd name="connsiteY21" fmla="*/ 57153 h 63429"/>
                <a:gd name="connsiteX22" fmla="*/ 18831 w 62967"/>
                <a:gd name="connsiteY22" fmla="*/ 47903 h 63429"/>
                <a:gd name="connsiteX23" fmla="*/ 18831 w 62967"/>
                <a:gd name="connsiteY23" fmla="*/ 14998 h 63429"/>
                <a:gd name="connsiteX24" fmla="*/ 34226 w 62967"/>
                <a:gd name="connsiteY24" fmla="*/ 14998 h 63429"/>
                <a:gd name="connsiteX25" fmla="*/ 42353 w 62967"/>
                <a:gd name="connsiteY25" fmla="*/ 17773 h 63429"/>
                <a:gd name="connsiteX26" fmla="*/ 45392 w 62967"/>
                <a:gd name="connsiteY26" fmla="*/ 25306 h 63429"/>
                <a:gd name="connsiteX27" fmla="*/ 38190 w 62967"/>
                <a:gd name="connsiteY27" fmla="*/ 35018 h 63429"/>
                <a:gd name="connsiteX28" fmla="*/ 46779 w 62967"/>
                <a:gd name="connsiteY28" fmla="*/ 47969 h 63429"/>
                <a:gd name="connsiteX29" fmla="*/ 37265 w 62967"/>
                <a:gd name="connsiteY29" fmla="*/ 47969 h 63429"/>
                <a:gd name="connsiteX30" fmla="*/ 29733 w 62967"/>
                <a:gd name="connsiteY30" fmla="*/ 35481 h 63429"/>
                <a:gd name="connsiteX31" fmla="*/ 26958 w 62967"/>
                <a:gd name="connsiteY31" fmla="*/ 35481 h 63429"/>
                <a:gd name="connsiteX32" fmla="*/ 26958 w 62967"/>
                <a:gd name="connsiteY32" fmla="*/ 47969 h 63429"/>
                <a:gd name="connsiteX33" fmla="*/ 18831 w 62967"/>
                <a:gd name="connsiteY33" fmla="*/ 47969 h 63429"/>
                <a:gd name="connsiteX34" fmla="*/ 26958 w 62967"/>
                <a:gd name="connsiteY34" fmla="*/ 29270 h 63429"/>
                <a:gd name="connsiteX35" fmla="*/ 33102 w 62967"/>
                <a:gd name="connsiteY35" fmla="*/ 29270 h 63429"/>
                <a:gd name="connsiteX36" fmla="*/ 36010 w 62967"/>
                <a:gd name="connsiteY36" fmla="*/ 28411 h 63429"/>
                <a:gd name="connsiteX37" fmla="*/ 37265 w 62967"/>
                <a:gd name="connsiteY37" fmla="*/ 25570 h 63429"/>
                <a:gd name="connsiteX38" fmla="*/ 36010 w 62967"/>
                <a:gd name="connsiteY38" fmla="*/ 22927 h 63429"/>
                <a:gd name="connsiteX39" fmla="*/ 33102 w 62967"/>
                <a:gd name="connsiteY39" fmla="*/ 22134 h 63429"/>
                <a:gd name="connsiteX40" fmla="*/ 26958 w 62967"/>
                <a:gd name="connsiteY40" fmla="*/ 22134 h 63429"/>
                <a:gd name="connsiteX41" fmla="*/ 26958 w 62967"/>
                <a:gd name="connsiteY41" fmla="*/ 29204 h 6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62967" h="63429">
                  <a:moveTo>
                    <a:pt x="31583" y="63430"/>
                  </a:moveTo>
                  <a:cubicBezTo>
                    <a:pt x="25438" y="63430"/>
                    <a:pt x="19954" y="62108"/>
                    <a:pt x="15197" y="59333"/>
                  </a:cubicBezTo>
                  <a:cubicBezTo>
                    <a:pt x="10439" y="56624"/>
                    <a:pt x="6673" y="52858"/>
                    <a:pt x="4030" y="48101"/>
                  </a:cubicBezTo>
                  <a:cubicBezTo>
                    <a:pt x="1387" y="43344"/>
                    <a:pt x="0" y="37860"/>
                    <a:pt x="0" y="31715"/>
                  </a:cubicBezTo>
                  <a:cubicBezTo>
                    <a:pt x="0" y="25570"/>
                    <a:pt x="1322" y="20218"/>
                    <a:pt x="4030" y="15395"/>
                  </a:cubicBezTo>
                  <a:cubicBezTo>
                    <a:pt x="6673" y="10572"/>
                    <a:pt x="10439" y="6805"/>
                    <a:pt x="15197" y="4096"/>
                  </a:cubicBezTo>
                  <a:cubicBezTo>
                    <a:pt x="19954" y="1388"/>
                    <a:pt x="25438" y="0"/>
                    <a:pt x="31583" y="0"/>
                  </a:cubicBezTo>
                  <a:cubicBezTo>
                    <a:pt x="37727" y="0"/>
                    <a:pt x="43013" y="1388"/>
                    <a:pt x="47836" y="4096"/>
                  </a:cubicBezTo>
                  <a:cubicBezTo>
                    <a:pt x="52594" y="6805"/>
                    <a:pt x="56294" y="10572"/>
                    <a:pt x="59003" y="15395"/>
                  </a:cubicBezTo>
                  <a:cubicBezTo>
                    <a:pt x="61646" y="20218"/>
                    <a:pt x="62967" y="25636"/>
                    <a:pt x="62967" y="31715"/>
                  </a:cubicBezTo>
                  <a:cubicBezTo>
                    <a:pt x="62967" y="37793"/>
                    <a:pt x="61646" y="43344"/>
                    <a:pt x="59003" y="48101"/>
                  </a:cubicBezTo>
                  <a:cubicBezTo>
                    <a:pt x="56294" y="52858"/>
                    <a:pt x="52594" y="56624"/>
                    <a:pt x="47836" y="59333"/>
                  </a:cubicBezTo>
                  <a:cubicBezTo>
                    <a:pt x="43079" y="62042"/>
                    <a:pt x="37661" y="63430"/>
                    <a:pt x="31583" y="63430"/>
                  </a:cubicBezTo>
                  <a:moveTo>
                    <a:pt x="31583" y="57153"/>
                  </a:moveTo>
                  <a:cubicBezTo>
                    <a:pt x="38983" y="57153"/>
                    <a:pt x="44929" y="54774"/>
                    <a:pt x="49422" y="50083"/>
                  </a:cubicBezTo>
                  <a:cubicBezTo>
                    <a:pt x="53915" y="45392"/>
                    <a:pt x="56162" y="39247"/>
                    <a:pt x="56162" y="31781"/>
                  </a:cubicBezTo>
                  <a:cubicBezTo>
                    <a:pt x="56162" y="24315"/>
                    <a:pt x="53915" y="18368"/>
                    <a:pt x="49422" y="13611"/>
                  </a:cubicBezTo>
                  <a:cubicBezTo>
                    <a:pt x="44929" y="8920"/>
                    <a:pt x="38983" y="6541"/>
                    <a:pt x="31583" y="6541"/>
                  </a:cubicBezTo>
                  <a:cubicBezTo>
                    <a:pt x="24183" y="6541"/>
                    <a:pt x="18104" y="8920"/>
                    <a:pt x="13611" y="13611"/>
                  </a:cubicBezTo>
                  <a:cubicBezTo>
                    <a:pt x="9118" y="18302"/>
                    <a:pt x="6872" y="24381"/>
                    <a:pt x="6872" y="31781"/>
                  </a:cubicBezTo>
                  <a:cubicBezTo>
                    <a:pt x="6872" y="39181"/>
                    <a:pt x="9118" y="45392"/>
                    <a:pt x="13611" y="50083"/>
                  </a:cubicBezTo>
                  <a:cubicBezTo>
                    <a:pt x="18104" y="54840"/>
                    <a:pt x="24116" y="57153"/>
                    <a:pt x="31583" y="57153"/>
                  </a:cubicBezTo>
                  <a:moveTo>
                    <a:pt x="18831" y="47903"/>
                  </a:moveTo>
                  <a:lnTo>
                    <a:pt x="18831" y="14998"/>
                  </a:lnTo>
                  <a:lnTo>
                    <a:pt x="34226" y="14998"/>
                  </a:lnTo>
                  <a:cubicBezTo>
                    <a:pt x="37595" y="14998"/>
                    <a:pt x="40304" y="15923"/>
                    <a:pt x="42353" y="17773"/>
                  </a:cubicBezTo>
                  <a:cubicBezTo>
                    <a:pt x="44401" y="19624"/>
                    <a:pt x="45392" y="22134"/>
                    <a:pt x="45392" y="25306"/>
                  </a:cubicBezTo>
                  <a:cubicBezTo>
                    <a:pt x="45392" y="30327"/>
                    <a:pt x="43013" y="33565"/>
                    <a:pt x="38190" y="35018"/>
                  </a:cubicBezTo>
                  <a:lnTo>
                    <a:pt x="46779" y="47969"/>
                  </a:lnTo>
                  <a:lnTo>
                    <a:pt x="37265" y="47969"/>
                  </a:lnTo>
                  <a:lnTo>
                    <a:pt x="29733" y="35481"/>
                  </a:lnTo>
                  <a:lnTo>
                    <a:pt x="26958" y="35481"/>
                  </a:lnTo>
                  <a:lnTo>
                    <a:pt x="26958" y="47969"/>
                  </a:lnTo>
                  <a:lnTo>
                    <a:pt x="18831" y="47969"/>
                  </a:lnTo>
                  <a:close/>
                  <a:moveTo>
                    <a:pt x="26958" y="29270"/>
                  </a:moveTo>
                  <a:lnTo>
                    <a:pt x="33102" y="29270"/>
                  </a:lnTo>
                  <a:cubicBezTo>
                    <a:pt x="34226" y="29270"/>
                    <a:pt x="35217" y="29006"/>
                    <a:pt x="36010" y="28411"/>
                  </a:cubicBezTo>
                  <a:cubicBezTo>
                    <a:pt x="36802" y="27883"/>
                    <a:pt x="37265" y="26892"/>
                    <a:pt x="37265" y="25570"/>
                  </a:cubicBezTo>
                  <a:cubicBezTo>
                    <a:pt x="37265" y="24315"/>
                    <a:pt x="36868" y="23456"/>
                    <a:pt x="36010" y="22927"/>
                  </a:cubicBezTo>
                  <a:cubicBezTo>
                    <a:pt x="35217" y="22399"/>
                    <a:pt x="34226" y="22134"/>
                    <a:pt x="33102" y="22134"/>
                  </a:cubicBezTo>
                  <a:lnTo>
                    <a:pt x="26958" y="22134"/>
                  </a:lnTo>
                  <a:lnTo>
                    <a:pt x="26958" y="2920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A890AB55-C0AF-66A7-A24A-BE09048DA198}"/>
                </a:ext>
              </a:extLst>
            </p:cNvPr>
            <p:cNvSpPr/>
            <p:nvPr/>
          </p:nvSpPr>
          <p:spPr>
            <a:xfrm>
              <a:off x="695611" y="753905"/>
              <a:ext cx="97787" cy="394452"/>
            </a:xfrm>
            <a:custGeom>
              <a:avLst/>
              <a:gdLst>
                <a:gd name="connsiteX0" fmla="*/ 97787 w 97787"/>
                <a:gd name="connsiteY0" fmla="*/ 48894 h 394452"/>
                <a:gd name="connsiteX1" fmla="*/ 48894 w 97787"/>
                <a:gd name="connsiteY1" fmla="*/ 0 h 394452"/>
                <a:gd name="connsiteX2" fmla="*/ 0 w 97787"/>
                <a:gd name="connsiteY2" fmla="*/ 48894 h 394452"/>
                <a:gd name="connsiteX3" fmla="*/ 0 w 97787"/>
                <a:gd name="connsiteY3" fmla="*/ 394453 h 394452"/>
                <a:gd name="connsiteX4" fmla="*/ 97787 w 97787"/>
                <a:gd name="connsiteY4" fmla="*/ 394453 h 394452"/>
                <a:gd name="connsiteX5" fmla="*/ 97787 w 97787"/>
                <a:gd name="connsiteY5" fmla="*/ 48894 h 39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394452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394453"/>
                  </a:lnTo>
                  <a:lnTo>
                    <a:pt x="97787" y="394453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A531FE26-F990-B469-5E34-658AA9010809}"/>
                </a:ext>
              </a:extLst>
            </p:cNvPr>
            <p:cNvSpPr/>
            <p:nvPr/>
          </p:nvSpPr>
          <p:spPr>
            <a:xfrm>
              <a:off x="508692" y="943004"/>
              <a:ext cx="97787" cy="205287"/>
            </a:xfrm>
            <a:custGeom>
              <a:avLst/>
              <a:gdLst>
                <a:gd name="connsiteX0" fmla="*/ 97787 w 97787"/>
                <a:gd name="connsiteY0" fmla="*/ 48894 h 205287"/>
                <a:gd name="connsiteX1" fmla="*/ 48894 w 97787"/>
                <a:gd name="connsiteY1" fmla="*/ 0 h 205287"/>
                <a:gd name="connsiteX2" fmla="*/ 0 w 97787"/>
                <a:gd name="connsiteY2" fmla="*/ 48894 h 205287"/>
                <a:gd name="connsiteX3" fmla="*/ 0 w 97787"/>
                <a:gd name="connsiteY3" fmla="*/ 205287 h 205287"/>
                <a:gd name="connsiteX4" fmla="*/ 97787 w 97787"/>
                <a:gd name="connsiteY4" fmla="*/ 205287 h 205287"/>
                <a:gd name="connsiteX5" fmla="*/ 97787 w 97787"/>
                <a:gd name="connsiteY5" fmla="*/ 48894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05287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205287"/>
                  </a:lnTo>
                  <a:lnTo>
                    <a:pt x="97787" y="205287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F33AC777-0020-A700-C789-5281F94981AB}"/>
                </a:ext>
              </a:extLst>
            </p:cNvPr>
            <p:cNvSpPr/>
            <p:nvPr/>
          </p:nvSpPr>
          <p:spPr>
            <a:xfrm>
              <a:off x="1069449" y="1005971"/>
              <a:ext cx="97787" cy="142320"/>
            </a:xfrm>
            <a:custGeom>
              <a:avLst/>
              <a:gdLst>
                <a:gd name="connsiteX0" fmla="*/ 97787 w 97787"/>
                <a:gd name="connsiteY0" fmla="*/ 48894 h 142320"/>
                <a:gd name="connsiteX1" fmla="*/ 48894 w 97787"/>
                <a:gd name="connsiteY1" fmla="*/ 0 h 142320"/>
                <a:gd name="connsiteX2" fmla="*/ 0 w 97787"/>
                <a:gd name="connsiteY2" fmla="*/ 48894 h 142320"/>
                <a:gd name="connsiteX3" fmla="*/ 0 w 97787"/>
                <a:gd name="connsiteY3" fmla="*/ 142320 h 142320"/>
                <a:gd name="connsiteX4" fmla="*/ 97787 w 97787"/>
                <a:gd name="connsiteY4" fmla="*/ 142320 h 142320"/>
                <a:gd name="connsiteX5" fmla="*/ 97787 w 97787"/>
                <a:gd name="connsiteY5" fmla="*/ 48894 h 14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142320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142320"/>
                  </a:lnTo>
                  <a:lnTo>
                    <a:pt x="97787" y="142320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0AA75600-0A4A-ED0D-23AC-CE064A41C5CB}"/>
                </a:ext>
              </a:extLst>
            </p:cNvPr>
            <p:cNvSpPr/>
            <p:nvPr/>
          </p:nvSpPr>
          <p:spPr>
            <a:xfrm>
              <a:off x="695611" y="1231873"/>
              <a:ext cx="97787" cy="394452"/>
            </a:xfrm>
            <a:custGeom>
              <a:avLst/>
              <a:gdLst>
                <a:gd name="connsiteX0" fmla="*/ 97787 w 97787"/>
                <a:gd name="connsiteY0" fmla="*/ 345559 h 394452"/>
                <a:gd name="connsiteX1" fmla="*/ 48894 w 97787"/>
                <a:gd name="connsiteY1" fmla="*/ 394453 h 394452"/>
                <a:gd name="connsiteX2" fmla="*/ 0 w 97787"/>
                <a:gd name="connsiteY2" fmla="*/ 345559 h 394452"/>
                <a:gd name="connsiteX3" fmla="*/ 0 w 97787"/>
                <a:gd name="connsiteY3" fmla="*/ 0 h 394452"/>
                <a:gd name="connsiteX4" fmla="*/ 97787 w 97787"/>
                <a:gd name="connsiteY4" fmla="*/ 0 h 394452"/>
                <a:gd name="connsiteX5" fmla="*/ 97787 w 97787"/>
                <a:gd name="connsiteY5" fmla="*/ 345559 h 39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394452">
                  <a:moveTo>
                    <a:pt x="97787" y="345559"/>
                  </a:moveTo>
                  <a:cubicBezTo>
                    <a:pt x="97787" y="372583"/>
                    <a:pt x="75917" y="394453"/>
                    <a:pt x="48894" y="394453"/>
                  </a:cubicBezTo>
                  <a:cubicBezTo>
                    <a:pt x="21870" y="394453"/>
                    <a:pt x="0" y="372583"/>
                    <a:pt x="0" y="345559"/>
                  </a:cubicBezTo>
                  <a:lnTo>
                    <a:pt x="0" y="0"/>
                  </a:lnTo>
                  <a:lnTo>
                    <a:pt x="97787" y="0"/>
                  </a:lnTo>
                  <a:cubicBezTo>
                    <a:pt x="97787" y="0"/>
                    <a:pt x="97787" y="345559"/>
                    <a:pt x="97787" y="345559"/>
                  </a:cubicBez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6E8C8B1A-F6EF-66F9-A59B-59EC7EDBE13F}"/>
                </a:ext>
              </a:extLst>
            </p:cNvPr>
            <p:cNvSpPr/>
            <p:nvPr/>
          </p:nvSpPr>
          <p:spPr>
            <a:xfrm>
              <a:off x="882530" y="1231873"/>
              <a:ext cx="97787" cy="268254"/>
            </a:xfrm>
            <a:custGeom>
              <a:avLst/>
              <a:gdLst>
                <a:gd name="connsiteX0" fmla="*/ 97787 w 97787"/>
                <a:gd name="connsiteY0" fmla="*/ 219361 h 268254"/>
                <a:gd name="connsiteX1" fmla="*/ 48894 w 97787"/>
                <a:gd name="connsiteY1" fmla="*/ 268254 h 268254"/>
                <a:gd name="connsiteX2" fmla="*/ 0 w 97787"/>
                <a:gd name="connsiteY2" fmla="*/ 219361 h 268254"/>
                <a:gd name="connsiteX3" fmla="*/ 0 w 97787"/>
                <a:gd name="connsiteY3" fmla="*/ 0 h 268254"/>
                <a:gd name="connsiteX4" fmla="*/ 97787 w 97787"/>
                <a:gd name="connsiteY4" fmla="*/ 0 h 268254"/>
                <a:gd name="connsiteX5" fmla="*/ 97787 w 97787"/>
                <a:gd name="connsiteY5" fmla="*/ 219361 h 2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68254">
                  <a:moveTo>
                    <a:pt x="97787" y="219361"/>
                  </a:moveTo>
                  <a:cubicBezTo>
                    <a:pt x="97787" y="246384"/>
                    <a:pt x="75917" y="268254"/>
                    <a:pt x="48894" y="268254"/>
                  </a:cubicBezTo>
                  <a:cubicBezTo>
                    <a:pt x="21870" y="268254"/>
                    <a:pt x="0" y="246384"/>
                    <a:pt x="0" y="219361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219361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56C445BD-DBD9-46BB-4350-439EE5362F6E}"/>
                </a:ext>
              </a:extLst>
            </p:cNvPr>
            <p:cNvSpPr/>
            <p:nvPr/>
          </p:nvSpPr>
          <p:spPr>
            <a:xfrm>
              <a:off x="508692" y="1231873"/>
              <a:ext cx="97787" cy="205287"/>
            </a:xfrm>
            <a:custGeom>
              <a:avLst/>
              <a:gdLst>
                <a:gd name="connsiteX0" fmla="*/ 97787 w 97787"/>
                <a:gd name="connsiteY0" fmla="*/ 156394 h 205287"/>
                <a:gd name="connsiteX1" fmla="*/ 48894 w 97787"/>
                <a:gd name="connsiteY1" fmla="*/ 205287 h 205287"/>
                <a:gd name="connsiteX2" fmla="*/ 0 w 97787"/>
                <a:gd name="connsiteY2" fmla="*/ 156394 h 205287"/>
                <a:gd name="connsiteX3" fmla="*/ 0 w 97787"/>
                <a:gd name="connsiteY3" fmla="*/ 0 h 205287"/>
                <a:gd name="connsiteX4" fmla="*/ 97787 w 97787"/>
                <a:gd name="connsiteY4" fmla="*/ 0 h 205287"/>
                <a:gd name="connsiteX5" fmla="*/ 97787 w 97787"/>
                <a:gd name="connsiteY5" fmla="*/ 156394 h 2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05287">
                  <a:moveTo>
                    <a:pt x="97787" y="156394"/>
                  </a:moveTo>
                  <a:cubicBezTo>
                    <a:pt x="97787" y="183417"/>
                    <a:pt x="75917" y="205287"/>
                    <a:pt x="48894" y="205287"/>
                  </a:cubicBezTo>
                  <a:cubicBezTo>
                    <a:pt x="21870" y="205287"/>
                    <a:pt x="0" y="183417"/>
                    <a:pt x="0" y="156394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1563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622BFEA0-A66B-4431-5101-5FAC81F086AB}"/>
                </a:ext>
              </a:extLst>
            </p:cNvPr>
            <p:cNvSpPr/>
            <p:nvPr/>
          </p:nvSpPr>
          <p:spPr>
            <a:xfrm>
              <a:off x="1069449" y="1231873"/>
              <a:ext cx="97787" cy="142320"/>
            </a:xfrm>
            <a:custGeom>
              <a:avLst/>
              <a:gdLst>
                <a:gd name="connsiteX0" fmla="*/ 97787 w 97787"/>
                <a:gd name="connsiteY0" fmla="*/ 93427 h 142320"/>
                <a:gd name="connsiteX1" fmla="*/ 48894 w 97787"/>
                <a:gd name="connsiteY1" fmla="*/ 142320 h 142320"/>
                <a:gd name="connsiteX2" fmla="*/ 0 w 97787"/>
                <a:gd name="connsiteY2" fmla="*/ 93427 h 142320"/>
                <a:gd name="connsiteX3" fmla="*/ 0 w 97787"/>
                <a:gd name="connsiteY3" fmla="*/ 0 h 142320"/>
                <a:gd name="connsiteX4" fmla="*/ 97787 w 97787"/>
                <a:gd name="connsiteY4" fmla="*/ 0 h 142320"/>
                <a:gd name="connsiteX5" fmla="*/ 97787 w 97787"/>
                <a:gd name="connsiteY5" fmla="*/ 93427 h 14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142320">
                  <a:moveTo>
                    <a:pt x="97787" y="93427"/>
                  </a:moveTo>
                  <a:cubicBezTo>
                    <a:pt x="97787" y="120450"/>
                    <a:pt x="75917" y="142320"/>
                    <a:pt x="48894" y="142320"/>
                  </a:cubicBezTo>
                  <a:cubicBezTo>
                    <a:pt x="21870" y="142320"/>
                    <a:pt x="0" y="120450"/>
                    <a:pt x="0" y="93427"/>
                  </a:cubicBezTo>
                  <a:lnTo>
                    <a:pt x="0" y="0"/>
                  </a:lnTo>
                  <a:lnTo>
                    <a:pt x="97787" y="0"/>
                  </a:lnTo>
                  <a:lnTo>
                    <a:pt x="97787" y="93427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175FB74C-5689-AC2E-27B8-B6776CE8C1FB}"/>
                </a:ext>
              </a:extLst>
            </p:cNvPr>
            <p:cNvSpPr/>
            <p:nvPr/>
          </p:nvSpPr>
          <p:spPr>
            <a:xfrm>
              <a:off x="882530" y="880037"/>
              <a:ext cx="97787" cy="268254"/>
            </a:xfrm>
            <a:custGeom>
              <a:avLst/>
              <a:gdLst>
                <a:gd name="connsiteX0" fmla="*/ 97787 w 97787"/>
                <a:gd name="connsiteY0" fmla="*/ 48894 h 268254"/>
                <a:gd name="connsiteX1" fmla="*/ 48894 w 97787"/>
                <a:gd name="connsiteY1" fmla="*/ 0 h 268254"/>
                <a:gd name="connsiteX2" fmla="*/ 0 w 97787"/>
                <a:gd name="connsiteY2" fmla="*/ 48894 h 268254"/>
                <a:gd name="connsiteX3" fmla="*/ 0 w 97787"/>
                <a:gd name="connsiteY3" fmla="*/ 268254 h 268254"/>
                <a:gd name="connsiteX4" fmla="*/ 97787 w 97787"/>
                <a:gd name="connsiteY4" fmla="*/ 268254 h 268254"/>
                <a:gd name="connsiteX5" fmla="*/ 97787 w 97787"/>
                <a:gd name="connsiteY5" fmla="*/ 48894 h 26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7787" h="268254">
                  <a:moveTo>
                    <a:pt x="97787" y="48894"/>
                  </a:moveTo>
                  <a:cubicBezTo>
                    <a:pt x="97787" y="21936"/>
                    <a:pt x="75917" y="0"/>
                    <a:pt x="48894" y="0"/>
                  </a:cubicBezTo>
                  <a:cubicBezTo>
                    <a:pt x="21870" y="0"/>
                    <a:pt x="0" y="21870"/>
                    <a:pt x="0" y="48894"/>
                  </a:cubicBezTo>
                  <a:lnTo>
                    <a:pt x="0" y="268254"/>
                  </a:lnTo>
                  <a:lnTo>
                    <a:pt x="97787" y="268254"/>
                  </a:lnTo>
                  <a:lnTo>
                    <a:pt x="97787" y="48894"/>
                  </a:lnTo>
                  <a:close/>
                </a:path>
              </a:pathLst>
            </a:custGeom>
            <a:solidFill>
              <a:schemeClr val="bg1"/>
            </a:solidFill>
            <a:ln w="65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5FF5C465-953B-1173-42EB-1C9849A924A5}"/>
              </a:ext>
            </a:extLst>
          </p:cNvPr>
          <p:cNvSpPr/>
          <p:nvPr userDrawn="1"/>
        </p:nvSpPr>
        <p:spPr>
          <a:xfrm>
            <a:off x="9704012" y="1038625"/>
            <a:ext cx="1241299" cy="1241299"/>
          </a:xfrm>
          <a:custGeom>
            <a:avLst/>
            <a:gdLst>
              <a:gd name="connsiteX0" fmla="*/ 620650 w 1241299"/>
              <a:gd name="connsiteY0" fmla="*/ 1241300 h 1241299"/>
              <a:gd name="connsiteX1" fmla="*/ 0 w 1241299"/>
              <a:gd name="connsiteY1" fmla="*/ 620650 h 1241299"/>
              <a:gd name="connsiteX2" fmla="*/ 620650 w 1241299"/>
              <a:gd name="connsiteY2" fmla="*/ 0 h 1241299"/>
              <a:gd name="connsiteX3" fmla="*/ 1241300 w 1241299"/>
              <a:gd name="connsiteY3" fmla="*/ 620650 h 1241299"/>
              <a:gd name="connsiteX4" fmla="*/ 620650 w 1241299"/>
              <a:gd name="connsiteY4" fmla="*/ 1241300 h 1241299"/>
              <a:gd name="connsiteX5" fmla="*/ 620650 w 1241299"/>
              <a:gd name="connsiteY5" fmla="*/ 44414 h 1241299"/>
              <a:gd name="connsiteX6" fmla="*/ 44414 w 1241299"/>
              <a:gd name="connsiteY6" fmla="*/ 620650 h 1241299"/>
              <a:gd name="connsiteX7" fmla="*/ 620650 w 1241299"/>
              <a:gd name="connsiteY7" fmla="*/ 1196886 h 1241299"/>
              <a:gd name="connsiteX8" fmla="*/ 1196886 w 1241299"/>
              <a:gd name="connsiteY8" fmla="*/ 620650 h 1241299"/>
              <a:gd name="connsiteX9" fmla="*/ 620650 w 1241299"/>
              <a:gd name="connsiteY9" fmla="*/ 44414 h 124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1299" h="1241299">
                <a:moveTo>
                  <a:pt x="620650" y="1241300"/>
                </a:moveTo>
                <a:cubicBezTo>
                  <a:pt x="278411" y="1241300"/>
                  <a:pt x="0" y="962889"/>
                  <a:pt x="0" y="620650"/>
                </a:cubicBezTo>
                <a:cubicBezTo>
                  <a:pt x="0" y="278411"/>
                  <a:pt x="278411" y="0"/>
                  <a:pt x="620650" y="0"/>
                </a:cubicBezTo>
                <a:cubicBezTo>
                  <a:pt x="962889" y="0"/>
                  <a:pt x="1241300" y="278411"/>
                  <a:pt x="1241300" y="620650"/>
                </a:cubicBezTo>
                <a:cubicBezTo>
                  <a:pt x="1241300" y="962889"/>
                  <a:pt x="962889" y="1241300"/>
                  <a:pt x="620650" y="1241300"/>
                </a:cubicBezTo>
                <a:close/>
                <a:moveTo>
                  <a:pt x="620650" y="44414"/>
                </a:moveTo>
                <a:cubicBezTo>
                  <a:pt x="302902" y="44414"/>
                  <a:pt x="44414" y="302902"/>
                  <a:pt x="44414" y="620650"/>
                </a:cubicBezTo>
                <a:cubicBezTo>
                  <a:pt x="44414" y="938398"/>
                  <a:pt x="302902" y="1196886"/>
                  <a:pt x="620650" y="1196886"/>
                </a:cubicBezTo>
                <a:cubicBezTo>
                  <a:pt x="938398" y="1196886"/>
                  <a:pt x="1196886" y="938398"/>
                  <a:pt x="1196886" y="620650"/>
                </a:cubicBezTo>
                <a:cubicBezTo>
                  <a:pt x="1196886" y="302902"/>
                  <a:pt x="938398" y="44414"/>
                  <a:pt x="620650" y="44414"/>
                </a:cubicBezTo>
                <a:close/>
              </a:path>
            </a:pathLst>
          </a:custGeom>
          <a:solidFill>
            <a:schemeClr val="accent1"/>
          </a:solidFill>
          <a:ln w="12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Graphic 60">
            <a:extLst>
              <a:ext uri="{FF2B5EF4-FFF2-40B4-BE49-F238E27FC236}">
                <a16:creationId xmlns:a16="http://schemas.microsoft.com/office/drawing/2014/main" id="{90A09C4E-D5A0-8E72-95F8-93DE0082F44D}"/>
              </a:ext>
            </a:extLst>
          </p:cNvPr>
          <p:cNvSpPr/>
          <p:nvPr userDrawn="1"/>
        </p:nvSpPr>
        <p:spPr>
          <a:xfrm>
            <a:off x="10945313" y="5937605"/>
            <a:ext cx="1246687" cy="1874579"/>
          </a:xfrm>
          <a:custGeom>
            <a:avLst/>
            <a:gdLst>
              <a:gd name="connsiteX0" fmla="*/ 966026 w 966025"/>
              <a:gd name="connsiteY0" fmla="*/ 1452563 h 1452562"/>
              <a:gd name="connsiteX1" fmla="*/ 0 w 966025"/>
              <a:gd name="connsiteY1" fmla="*/ 1452563 h 1452562"/>
              <a:gd name="connsiteX2" fmla="*/ 0 w 966025"/>
              <a:gd name="connsiteY2" fmla="*/ 483013 h 1452562"/>
              <a:gd name="connsiteX3" fmla="*/ 483013 w 966025"/>
              <a:gd name="connsiteY3" fmla="*/ 0 h 1452562"/>
              <a:gd name="connsiteX4" fmla="*/ 966026 w 966025"/>
              <a:gd name="connsiteY4" fmla="*/ 483013 h 1452562"/>
              <a:gd name="connsiteX5" fmla="*/ 966026 w 966025"/>
              <a:gd name="connsiteY5" fmla="*/ 1452563 h 1452562"/>
              <a:gd name="connsiteX6" fmla="*/ 33338 w 966025"/>
              <a:gd name="connsiteY6" fmla="*/ 1419225 h 1452562"/>
              <a:gd name="connsiteX7" fmla="*/ 932688 w 966025"/>
              <a:gd name="connsiteY7" fmla="*/ 1419225 h 1452562"/>
              <a:gd name="connsiteX8" fmla="*/ 932688 w 966025"/>
              <a:gd name="connsiteY8" fmla="*/ 483013 h 1452562"/>
              <a:gd name="connsiteX9" fmla="*/ 483013 w 966025"/>
              <a:gd name="connsiteY9" fmla="*/ 33338 h 1452562"/>
              <a:gd name="connsiteX10" fmla="*/ 33338 w 966025"/>
              <a:gd name="connsiteY10" fmla="*/ 483013 h 1452562"/>
              <a:gd name="connsiteX11" fmla="*/ 33338 w 966025"/>
              <a:gd name="connsiteY11" fmla="*/ 1419225 h 145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6025" h="1452562">
                <a:moveTo>
                  <a:pt x="966026" y="1452563"/>
                </a:moveTo>
                <a:lnTo>
                  <a:pt x="0" y="1452563"/>
                </a:lnTo>
                <a:lnTo>
                  <a:pt x="0" y="483013"/>
                </a:lnTo>
                <a:cubicBezTo>
                  <a:pt x="0" y="216694"/>
                  <a:pt x="216694" y="0"/>
                  <a:pt x="483013" y="0"/>
                </a:cubicBezTo>
                <a:cubicBezTo>
                  <a:pt x="749332" y="0"/>
                  <a:pt x="966026" y="216694"/>
                  <a:pt x="966026" y="483013"/>
                </a:cubicBezTo>
                <a:lnTo>
                  <a:pt x="966026" y="1452563"/>
                </a:lnTo>
                <a:close/>
                <a:moveTo>
                  <a:pt x="33338" y="1419225"/>
                </a:moveTo>
                <a:lnTo>
                  <a:pt x="932688" y="1419225"/>
                </a:lnTo>
                <a:lnTo>
                  <a:pt x="932688" y="483013"/>
                </a:lnTo>
                <a:cubicBezTo>
                  <a:pt x="932688" y="235077"/>
                  <a:pt x="730949" y="33338"/>
                  <a:pt x="483013" y="33338"/>
                </a:cubicBezTo>
                <a:cubicBezTo>
                  <a:pt x="235077" y="33338"/>
                  <a:pt x="33338" y="235077"/>
                  <a:pt x="33338" y="483013"/>
                </a:cubicBezTo>
                <a:lnTo>
                  <a:pt x="33338" y="141922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 Placeholder 51">
            <a:extLst>
              <a:ext uri="{FF2B5EF4-FFF2-40B4-BE49-F238E27FC236}">
                <a16:creationId xmlns:a16="http://schemas.microsoft.com/office/drawing/2014/main" id="{625F6AA1-A75D-47D9-50CF-D1DA78BEE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357756"/>
            <a:ext cx="5616575" cy="52950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accent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accent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BB5253D-3C32-5FFE-6B43-40FB57DB6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3280976"/>
            <a:ext cx="7323455" cy="1011687"/>
          </a:xfrm>
        </p:spPr>
        <p:txBody>
          <a:bodyPr/>
          <a:lstStyle>
            <a:lvl1pPr>
              <a:lnSpc>
                <a:spcPct val="90000"/>
              </a:lnSpc>
              <a:defRPr sz="7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F9A455A5-564A-8003-2027-F00C800D2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3" y="563713"/>
            <a:ext cx="1837944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3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73CB45-DDE5-1686-256C-AD35D056DB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" t="779" r="584" b="584"/>
          <a:stretch/>
        </p:blipFill>
        <p:spPr>
          <a:xfrm>
            <a:off x="0" y="-1237"/>
            <a:ext cx="12192000" cy="686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C4EDC8-2E44-2A33-E96E-05523A45B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rot="10800000">
            <a:off x="7486877" y="-8822"/>
            <a:ext cx="4028689" cy="1604058"/>
          </a:xfrm>
          <a:prstGeom prst="rect">
            <a:avLst/>
          </a:prstGeom>
        </p:spPr>
      </p:pic>
      <p:sp>
        <p:nvSpPr>
          <p:cNvPr id="5" name="Text Placeholder 51">
            <a:extLst>
              <a:ext uri="{FF2B5EF4-FFF2-40B4-BE49-F238E27FC236}">
                <a16:creationId xmlns:a16="http://schemas.microsoft.com/office/drawing/2014/main" id="{46A6F631-A3BB-1402-5495-4A3A9FAAA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357756"/>
            <a:ext cx="5616575" cy="52950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553DE37-27A4-F725-2A21-50F937E620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280976"/>
            <a:ext cx="5616576" cy="1011687"/>
          </a:xfrm>
        </p:spPr>
        <p:txBody>
          <a:bodyPr/>
          <a:lstStyle>
            <a:lvl1pPr>
              <a:lnSpc>
                <a:spcPct val="90000"/>
              </a:lnSpc>
              <a:defRPr sz="7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C169477-5785-5F33-42A8-693A04AF36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94" y="568223"/>
            <a:ext cx="1835307" cy="611769"/>
          </a:xfrm>
          <a:prstGeom prst="rect">
            <a:avLst/>
          </a:prstGeom>
        </p:spPr>
      </p:pic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6C1FB14-2906-D845-F503-C1346507490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86877" y="1604059"/>
            <a:ext cx="4028689" cy="52539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wrap="none" anchor="ctr">
            <a:noAutofit/>
          </a:bodyPr>
          <a:lstStyle>
            <a:lvl1pPr algn="ctr">
              <a:defRPr sz="2000">
                <a:solidFill>
                  <a:srgbClr val="00355E"/>
                </a:solidFill>
                <a:latin typeface="+mj-lt"/>
              </a:defRPr>
            </a:lvl1pPr>
          </a:lstStyle>
          <a:p>
            <a:r>
              <a:rPr lang="en-US"/>
              <a:t>PICTURE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3908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9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22393-9B8E-A750-0DAA-95846F9722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758797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14E7A-AEFA-3A55-5D8A-63C5C8A00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C4BE76-5E1A-D0EE-508F-9ADF61AAF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6" y="1911576"/>
            <a:ext cx="3526518" cy="141564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01</a:t>
            </a:r>
          </a:p>
          <a:p>
            <a:pPr lvl="1"/>
            <a:r>
              <a:rPr lang="en-US"/>
              <a:t>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109F59A-47C2-72B7-BBC5-A39ECC1B0C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2741" y="1911576"/>
            <a:ext cx="3526518" cy="141564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02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0E28500-D56F-8986-6E06-199954E65B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6056" y="1911576"/>
            <a:ext cx="3526518" cy="141564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03</a:t>
            </a:r>
          </a:p>
          <a:p>
            <a:pPr lvl="1"/>
            <a:r>
              <a:rPr lang="en-US"/>
              <a:t>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3F036A7-5D4B-D078-5DEE-EA61ABB1C0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7" y="4125035"/>
            <a:ext cx="3526518" cy="141564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04</a:t>
            </a:r>
          </a:p>
          <a:p>
            <a:pPr lvl="1"/>
            <a:r>
              <a:rPr lang="en-US"/>
              <a:t>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D5F2B8-D4BF-9B0A-FA5E-218B514D50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2742" y="4125035"/>
            <a:ext cx="3526518" cy="141564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05</a:t>
            </a:r>
          </a:p>
          <a:p>
            <a:pPr lvl="1"/>
            <a:r>
              <a:rPr lang="en-US"/>
              <a:t>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3E08688-EC53-6AE0-A679-968A6B705B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6057" y="4125035"/>
            <a:ext cx="3526518" cy="1450654"/>
          </a:xfrm>
          <a:prstGeom prst="rect">
            <a:avLst/>
          </a:prstGeom>
          <a:noFill/>
        </p:spPr>
        <p:txBody>
          <a:bodyPr lIns="0" tIns="0" rIns="548640" bIns="0"/>
          <a:lstStyle>
            <a:lvl1pPr>
              <a:defRPr sz="4000">
                <a:solidFill>
                  <a:schemeClr val="accent2"/>
                </a:solidFill>
                <a:latin typeface="+mj-lt"/>
              </a:defRPr>
            </a:lvl1pPr>
            <a:lvl2pPr>
              <a:defRPr sz="1700"/>
            </a:lvl2pPr>
            <a:lvl3pPr>
              <a:defRPr sz="1200"/>
            </a:lvl3pPr>
          </a:lstStyle>
          <a:p>
            <a:pPr lvl="0"/>
            <a:r>
              <a:rPr lang="en-US"/>
              <a:t>06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 Second level copy text of two lines long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2023F25-98FA-EDBE-EE29-861DC8217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3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322EB-E956-DCB5-01D2-6DE58C1546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B29ACF-34CF-03D5-BB4B-3D6402EF54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0517" y="1960616"/>
            <a:ext cx="4630994" cy="1974258"/>
          </a:xfrm>
        </p:spPr>
        <p:txBody>
          <a:bodyPr/>
          <a:lstStyle>
            <a:lvl1pPr>
              <a:spcAft>
                <a:spcPts val="3000"/>
              </a:spcAft>
              <a:defRPr/>
            </a:lvl1pPr>
            <a:lvl3pPr>
              <a:spcAft>
                <a:spcPts val="1000"/>
              </a:spcAft>
              <a:defRPr/>
            </a:lvl3pPr>
            <a:lvl4pPr marL="0">
              <a:spcAft>
                <a:spcPts val="1000"/>
              </a:spcAft>
              <a:defRPr sz="1200">
                <a:solidFill>
                  <a:schemeClr val="accent1"/>
                </a:solidFill>
              </a:defRPr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2AAA3C-9F5D-152D-63B2-996B6720F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Executive summary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B81D57B8-0EAE-8BBE-07EA-9EE5D212C2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5" y="1340085"/>
            <a:ext cx="11233150" cy="332399"/>
          </a:xfrm>
        </p:spPr>
        <p:txBody>
          <a:bodyPr/>
          <a:lstStyle>
            <a:lvl4pPr marL="0">
              <a:spcAft>
                <a:spcPts val="500"/>
              </a:spcAft>
              <a:defRPr sz="1100">
                <a:solidFill>
                  <a:schemeClr val="accent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: Top Corners Rounded 27">
            <a:extLst>
              <a:ext uri="{FF2B5EF4-FFF2-40B4-BE49-F238E27FC236}">
                <a16:creationId xmlns:a16="http://schemas.microsoft.com/office/drawing/2014/main" id="{52B47DFB-C4F1-5C52-AC84-DB2C288A0298}"/>
              </a:ext>
            </a:extLst>
          </p:cNvPr>
          <p:cNvSpPr/>
          <p:nvPr userDrawn="1"/>
        </p:nvSpPr>
        <p:spPr>
          <a:xfrm rot="5400000">
            <a:off x="9322028" y="4692756"/>
            <a:ext cx="553637" cy="3743882"/>
          </a:xfrm>
          <a:prstGeom prst="round2SameRect">
            <a:avLst>
              <a:gd name="adj1" fmla="val 50000"/>
              <a:gd name="adj2" fmla="val 50000"/>
            </a:avLst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28">
            <a:extLst>
              <a:ext uri="{FF2B5EF4-FFF2-40B4-BE49-F238E27FC236}">
                <a16:creationId xmlns:a16="http://schemas.microsoft.com/office/drawing/2014/main" id="{EFCD1343-CFD9-84B4-3B34-5DB072D996BB}"/>
              </a:ext>
            </a:extLst>
          </p:cNvPr>
          <p:cNvSpPr/>
          <p:nvPr userDrawn="1"/>
        </p:nvSpPr>
        <p:spPr>
          <a:xfrm rot="16200000">
            <a:off x="11626890" y="6173584"/>
            <a:ext cx="549898" cy="785965"/>
          </a:xfrm>
          <a:prstGeom prst="round2SameRect">
            <a:avLst>
              <a:gd name="adj1" fmla="val 50000"/>
              <a:gd name="adj2" fmla="val 0"/>
            </a:avLst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51B450-A513-15DE-7214-DB90DC994DAA}"/>
              </a:ext>
            </a:extLst>
          </p:cNvPr>
          <p:cNvSpPr/>
          <p:nvPr userDrawn="1"/>
        </p:nvSpPr>
        <p:spPr>
          <a:xfrm>
            <a:off x="7135200" y="6287530"/>
            <a:ext cx="553637" cy="553986"/>
          </a:xfrm>
          <a:prstGeom prst="ellipse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>
                <a:solidFill>
                  <a:schemeClr val="bg2"/>
                </a:solidFill>
              </a:rPr>
              <a:t>.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B70D9526-661F-46FA-F806-A0E44BE00B7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6" y="1960616"/>
            <a:ext cx="5788639" cy="4086941"/>
          </a:xfrm>
          <a:prstGeom prst="roundRect">
            <a:avLst>
              <a:gd name="adj" fmla="val 1861"/>
            </a:avLst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algn="ctr">
              <a:defRPr lang="en-US" sz="2000" dirty="0">
                <a:solidFill>
                  <a:srgbClr val="00355E"/>
                </a:solidFill>
                <a:latin typeface="+mj-lt"/>
              </a:defRPr>
            </a:lvl1pPr>
          </a:lstStyle>
          <a:p>
            <a:pPr lvl="0" algn="ctr"/>
            <a:r>
              <a:rPr lang="en-US"/>
              <a:t>PICTURE PLACEHOLDER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46134A-9233-7692-7A8E-50A14746F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1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3EB1F9-6D13-9D0F-399E-36E699EC744F}"/>
              </a:ext>
            </a:extLst>
          </p:cNvPr>
          <p:cNvGrpSpPr/>
          <p:nvPr userDrawn="1"/>
        </p:nvGrpSpPr>
        <p:grpSpPr>
          <a:xfrm>
            <a:off x="0" y="5330406"/>
            <a:ext cx="12192000" cy="1527594"/>
            <a:chOff x="-1" y="5062004"/>
            <a:chExt cx="14334162" cy="1795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51545-7A31-C7B5-1C5F-8D1DF0A211DF}"/>
                </a:ext>
              </a:extLst>
            </p:cNvPr>
            <p:cNvSpPr/>
            <p:nvPr/>
          </p:nvSpPr>
          <p:spPr>
            <a:xfrm>
              <a:off x="3514301" y="5062008"/>
              <a:ext cx="1795993" cy="1795992"/>
            </a:xfrm>
            <a:prstGeom prst="ellipse">
              <a:avLst/>
            </a:prstGeom>
            <a:solidFill>
              <a:srgbClr val="BDCC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25">
              <a:extLst>
                <a:ext uri="{FF2B5EF4-FFF2-40B4-BE49-F238E27FC236}">
                  <a16:creationId xmlns:a16="http://schemas.microsoft.com/office/drawing/2014/main" id="{D33BBF36-CDBA-E82D-A5E6-420ACE5EF49E}"/>
                </a:ext>
              </a:extLst>
            </p:cNvPr>
            <p:cNvSpPr/>
            <p:nvPr/>
          </p:nvSpPr>
          <p:spPr>
            <a:xfrm rot="16200000">
              <a:off x="8924229" y="1448068"/>
              <a:ext cx="1795995" cy="9023868"/>
            </a:xfrm>
            <a:prstGeom prst="round2SameRect">
              <a:avLst>
                <a:gd name="adj1" fmla="val 50000"/>
                <a:gd name="adj2" fmla="val 0"/>
              </a:avLst>
            </a:prstGeom>
            <a:blipFill dpi="0"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2">
              <a:extLst>
                <a:ext uri="{FF2B5EF4-FFF2-40B4-BE49-F238E27FC236}">
                  <a16:creationId xmlns:a16="http://schemas.microsoft.com/office/drawing/2014/main" id="{EE29532A-BB50-A293-2925-8659C3A19D0D}"/>
                </a:ext>
              </a:extLst>
            </p:cNvPr>
            <p:cNvSpPr/>
            <p:nvPr/>
          </p:nvSpPr>
          <p:spPr>
            <a:xfrm rot="5400000">
              <a:off x="859152" y="4202851"/>
              <a:ext cx="1795995" cy="351430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A20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B21F60-FF03-8D3E-2B88-9A78E08C4E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730250"/>
            <a:ext cx="5083175" cy="2008883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5D96-7015-A5FE-6A1A-B90FF145E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AEE1FEC-3749-7098-6769-3206B37F30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E91F635-8620-F11C-6F34-FD8BA8BA12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200219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2451545-7A31-C7B5-1C5F-8D1DF0A211DF}"/>
              </a:ext>
            </a:extLst>
          </p:cNvPr>
          <p:cNvSpPr/>
          <p:nvPr/>
        </p:nvSpPr>
        <p:spPr>
          <a:xfrm>
            <a:off x="2989109" y="5330409"/>
            <a:ext cx="1527592" cy="1527591"/>
          </a:xfrm>
          <a:prstGeom prst="ellipse">
            <a:avLst/>
          </a:prstGeom>
          <a:solidFill>
            <a:srgbClr val="BDC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25">
            <a:extLst>
              <a:ext uri="{FF2B5EF4-FFF2-40B4-BE49-F238E27FC236}">
                <a16:creationId xmlns:a16="http://schemas.microsoft.com/office/drawing/2014/main" id="{D33BBF36-CDBA-E82D-A5E6-420ACE5EF49E}"/>
              </a:ext>
            </a:extLst>
          </p:cNvPr>
          <p:cNvSpPr/>
          <p:nvPr/>
        </p:nvSpPr>
        <p:spPr>
          <a:xfrm rot="16200000">
            <a:off x="7590553" y="2256553"/>
            <a:ext cx="1527593" cy="7675300"/>
          </a:xfrm>
          <a:prstGeom prst="round2SameRect">
            <a:avLst>
              <a:gd name="adj1" fmla="val 50000"/>
              <a:gd name="adj2" fmla="val 0"/>
            </a:avLst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2">
            <a:extLst>
              <a:ext uri="{FF2B5EF4-FFF2-40B4-BE49-F238E27FC236}">
                <a16:creationId xmlns:a16="http://schemas.microsoft.com/office/drawing/2014/main" id="{EE29532A-BB50-A293-2925-8659C3A19D0D}"/>
              </a:ext>
            </a:extLst>
          </p:cNvPr>
          <p:cNvSpPr/>
          <p:nvPr/>
        </p:nvSpPr>
        <p:spPr>
          <a:xfrm rot="5400000">
            <a:off x="730757" y="4599649"/>
            <a:ext cx="1527593" cy="298910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A2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171F0-3BBE-73A3-14C3-444BC478965E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9202891" y="6509955"/>
            <a:ext cx="1863831" cy="1384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nmdp.org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A5D96-7015-A5FE-6A1A-B90FF145E2DC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636C94-6381-04D2-C2DA-9588D733BA7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9425" y="730250"/>
            <a:ext cx="5083175" cy="2008883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56B7A38-E1D0-CEE7-9FEF-9BF561817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0" y="6268567"/>
            <a:ext cx="1152144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1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CC5A5-085B-425E-AC19-EEF6E91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err="1"/>
              <a:t>nmdp.org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97EA0-7F08-48C2-A1DD-79E84C0F1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183" y="6488530"/>
            <a:ext cx="189155" cy="16158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fld id="{0C691DA3-4ABE-49F3-91E6-D9975CC9DD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E826A-F676-496D-943F-9B579DC9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758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97F75-0A19-49AC-8044-279F24B7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76725"/>
            <a:ext cx="11233150" cy="1538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25248CEF-B7A1-928F-8850-AC491C03B88D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1" y="6266065"/>
            <a:ext cx="1152144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8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2400" kern="1200">
          <a:solidFill>
            <a:schemeClr val="accent1"/>
          </a:solidFill>
          <a:latin typeface="Lora Medium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302">
          <p15:clr>
            <a:srgbClr val="A4A3A4"/>
          </p15:clr>
        </p15:guide>
        <p15:guide id="4" pos="7378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402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4F371-73A5-AD91-CAAA-94A93477C9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796" y="2303475"/>
            <a:ext cx="7323455" cy="2903231"/>
          </a:xfrm>
        </p:spPr>
        <p:txBody>
          <a:bodyPr/>
          <a:lstStyle/>
          <a:p>
            <a:r>
              <a:rPr lang="en-US"/>
              <a:t>HCT Consultation Timing Guidelines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C84A6-DB63-F446-9A30-409F5FE1A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4745681"/>
            <a:ext cx="5616575" cy="332399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latin typeface="Lora Medium"/>
              </a:rPr>
              <a:t>Latest version: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5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1674113"/>
          </a:xfrm>
        </p:spPr>
        <p:txBody>
          <a:bodyPr/>
          <a:lstStyle/>
          <a:p>
            <a:pPr algn="ctr"/>
            <a:r>
              <a:rPr lang="en-US" sz="6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Pediatric Leukemias and Myelodysplasia</a:t>
            </a:r>
            <a:endParaRPr lang="en-US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181281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D507C-3CF1-BA89-3F25-7E7A883B08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F39F3-1C5F-502D-46FF-76E3F0A9B1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13758-3E60-1E9F-7310-C52907C1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24559"/>
            <a:ext cx="10311286" cy="2230482"/>
          </a:xfrm>
        </p:spPr>
        <p:txBody>
          <a:bodyPr/>
          <a:lstStyle/>
          <a:p>
            <a:r>
              <a:rPr lang="en-US" sz="4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Pediatric Acute</a:t>
            </a:r>
            <a:r>
              <a:rPr lang="en-US" sz="4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Myeloid Leukemia (AML)</a:t>
            </a:r>
            <a:br>
              <a:rPr lang="en-US" sz="4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365242-33DD-1C64-3413-EA59BF654ACC}"/>
              </a:ext>
            </a:extLst>
          </p:cNvPr>
          <p:cNvSpPr txBox="1"/>
          <p:nvPr/>
        </p:nvSpPr>
        <p:spPr>
          <a:xfrm>
            <a:off x="479425" y="1528985"/>
            <a:ext cx="11233150" cy="375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>
                <a:solidFill>
                  <a:srgbClr val="002060"/>
                </a:solidFill>
                <a:effectLst/>
                <a:latin typeface="Lor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High-resolution HLA typing is recommended at diagnosis for all patients</a:t>
            </a:r>
            <a:endParaRPr lang="en-US" sz="2400">
              <a:solidFill>
                <a:srgbClr val="002060"/>
              </a:solidFill>
              <a:effectLst/>
              <a:latin typeface="Lora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6C5A1-F2DB-B38D-43A1-541CC0E750B3}"/>
              </a:ext>
            </a:extLst>
          </p:cNvPr>
          <p:cNvSpPr txBox="1"/>
          <p:nvPr/>
        </p:nvSpPr>
        <p:spPr>
          <a:xfrm>
            <a:off x="479425" y="2224512"/>
            <a:ext cx="11587884" cy="37804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HCT consultation should take place early after initial diagnosis for patients with AML, including: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Age &lt;2 years at diagnosis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Primary induction failure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Measurable (also known as minimal) residual disease after initial therapy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CR1 – except favorable risk AML [defined as: t(8;21)(q22;q22.1);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RUNX1-RUNX1T1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inv(16)(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p13.1q22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or t(16;16)(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p13.1;q22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);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CBFB-MYH11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mutated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NPM1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without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FLT3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-ITD or with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FLT3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-ITD</a:t>
            </a:r>
            <a:r>
              <a:rPr lang="en-US" baseline="30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biallelic mutated </a:t>
            </a:r>
            <a:r>
              <a:rPr lang="en-US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CEBPA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Monosomy 5 or 7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Treatment-related leukemia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First relapse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CR2 and beyond, if not previously evaluated</a:t>
            </a: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endParaRPr lang="en-US" err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1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3351EC-6628-C2F9-907B-BDA511B5AE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37CED-87D6-E486-A41E-0243B5078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484DF-1C64-3700-9EB8-6374E78C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39" y="468993"/>
            <a:ext cx="10264775" cy="1893275"/>
          </a:xfrm>
        </p:spPr>
        <p:txBody>
          <a:bodyPr/>
          <a:lstStyle/>
          <a:p>
            <a:r>
              <a:rPr lang="en-US" sz="4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Pediatric Acute</a:t>
            </a:r>
            <a:r>
              <a:rPr lang="en-US" sz="4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Lymphoblastic Leukemia (</a:t>
            </a:r>
            <a:r>
              <a:rPr lang="en-US" sz="4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ALL, age</a:t>
            </a:r>
            <a:r>
              <a:rPr lang="en-US" sz="4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≤39 years)</a:t>
            </a:r>
            <a:br>
              <a:rPr lang="en-US" sz="4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917EFE-54A4-3A3C-1E43-86821D1B6DA4}"/>
              </a:ext>
            </a:extLst>
          </p:cNvPr>
          <p:cNvSpPr txBox="1"/>
          <p:nvPr/>
        </p:nvSpPr>
        <p:spPr>
          <a:xfrm>
            <a:off x="392771" y="1963858"/>
            <a:ext cx="11341167" cy="37210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Infant at diagnosis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unfavorable genetics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age &lt;3 months with any WBC, or &lt;6 months with WBC &gt;300,000 at presentation or any infant with measurable (also known as minimal) residual disease (MRD)+ after consolidation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Primary induction failure (M3 marrow) after achieving MRD negative status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Presence of MRD after initial therapy; MRD ≥0.01% following consolidation (9–12 weeks from diagnosis)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High/very high-risk CR1, including: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Philadelphia chromosome positive slow-TKI responders or with </a:t>
            </a:r>
            <a:r>
              <a:rPr lang="en-US" sz="1600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IKZF1</a:t>
            </a: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 deletions; Philadelphia-like if MRD+ at end of consolidation, or persistently detectable low level of molecular disease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iAMP21</a:t>
            </a: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 if MRD+ at end of consolidation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11q23 rearrangement if MRD+ at end of consolidation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First relapse with aim to transplant in CR2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100">
              <a:effectLst/>
              <a:latin typeface="DM Sans 14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100">
              <a:effectLst/>
              <a:latin typeface="DM Sans 14p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2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07A46F-EF50-F8BB-09A2-716D91EE8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340F6-C296-C5A4-1B17-95F15F73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D1154A-094E-9778-76A9-46FCF14E6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68" y="621393"/>
            <a:ext cx="10546571" cy="1227644"/>
          </a:xfrm>
        </p:spPr>
        <p:txBody>
          <a:bodyPr/>
          <a:lstStyle/>
          <a:p>
            <a:r>
              <a:rPr lang="en-US" sz="4400">
                <a:ea typeface="+mj-lt"/>
                <a:cs typeface="+mj-lt"/>
              </a:rPr>
              <a:t>Pediatric Acute Lymphoblastic Leukemia (ALL, age ≤39 years) cont.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4533D-DFBB-5E41-3C99-9805ABB0E1DF}"/>
              </a:ext>
            </a:extLst>
          </p:cNvPr>
          <p:cNvSpPr txBox="1"/>
          <p:nvPr/>
        </p:nvSpPr>
        <p:spPr>
          <a:xfrm>
            <a:off x="527956" y="2122713"/>
            <a:ext cx="8490857" cy="34569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CR2 and beyond, if not previously evaluated, including: 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all young adults in CR2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early relapse (≤36 months from diagnosis for medullary disease, ≤18 months from diagnosis for EMD)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MRD+ (&gt;0.1% for medullary disease or equivalent for EMD) after re-induction (4–8 weeks from relapse)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T cell ALL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CR3 and beyond</a:t>
            </a: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Chimeric antigen receptor therapy (CAR-T), including:</a:t>
            </a:r>
          </a:p>
          <a:p>
            <a:pPr marL="742950" lvl="1" indent="-285750">
              <a:lnSpc>
                <a:spcPct val="107000"/>
              </a:lnSpc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patients who receive CD19 4-1BB and achieve MRD negative CR if they have not already received HCT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alibri,Sans-Serif"/>
              <a:buChar char="-"/>
            </a:pPr>
            <a:r>
              <a:rPr lang="en-US" sz="1600">
                <a:solidFill>
                  <a:srgbClr val="002060"/>
                </a:solidFill>
                <a:latin typeface="DM Sans"/>
                <a:cs typeface="Arial"/>
              </a:rPr>
              <a:t>patients who receive CD22 or other investigational therapies</a:t>
            </a: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4287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1CAB-A00D-9F91-D7BF-6BB06AC23A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3193E3-B8C8-B3FE-BA29-416ED850C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dirty="0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1F00E8-5B4F-9F1F-CC16-1DE527259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591345" cy="2341282"/>
          </a:xfrm>
        </p:spPr>
        <p:txBody>
          <a:bodyPr/>
          <a:lstStyle/>
          <a:p>
            <a:r>
              <a:rPr lang="en-US" sz="4800">
                <a:ea typeface="Calibri" panose="020F0502020204030204" pitchFamily="34" charset="0"/>
                <a:cs typeface="Times New Roman"/>
              </a:rPr>
              <a:t>Pediatric Myelodysplastic</a:t>
            </a:r>
            <a:r>
              <a:rPr lang="en-US" sz="4800">
                <a:effectLst/>
                <a:ea typeface="Calibri" panose="020F0502020204030204" pitchFamily="34" charset="0"/>
                <a:cs typeface="Times New Roman"/>
              </a:rPr>
              <a:t> Syndromes (MDS)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A78A41-5211-CDEF-609C-20386943C5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2146" y="2741159"/>
            <a:ext cx="4721225" cy="3381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 for all subtypes</a:t>
            </a:r>
            <a:endParaRPr lang="en-US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33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DBA901-6461-9BBC-2E9D-9D8AA4B2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555720" cy="1506695"/>
          </a:xfrm>
        </p:spPr>
        <p:txBody>
          <a:bodyPr/>
          <a:lstStyle/>
          <a:p>
            <a:r>
              <a:rPr lang="en-US" sz="5400">
                <a:solidFill>
                  <a:srgbClr val="002060"/>
                </a:solidFill>
                <a:latin typeface="DM Sans Medium"/>
              </a:rPr>
              <a:t>Juvenile Myelomonocytic Leukemia (JMML)</a:t>
            </a:r>
            <a:endParaRPr lang="en-US">
              <a:latin typeface="DM Sans Medium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A4BD18-0A19-872D-9BC2-F59F5990AF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4909" y="2855913"/>
            <a:ext cx="5616575" cy="1135062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>
              <a:buChar char="•"/>
            </a:pPr>
            <a:r>
              <a:rPr lang="en-US" sz="2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  <a:endParaRPr lang="en-US"/>
          </a:p>
          <a:p>
            <a:endParaRPr lang="en-US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11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843116"/>
          </a:xfrm>
        </p:spPr>
        <p:txBody>
          <a:bodyPr/>
          <a:lstStyle/>
          <a:p>
            <a:pPr algn="ctr"/>
            <a:r>
              <a:rPr lang="en-US" sz="6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Lymphomas</a:t>
            </a:r>
            <a:endParaRPr lang="en-US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343358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335D9-97A1-2DC3-C01A-72A3762128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0675B-D8F5-3FF7-C3CF-FAA9604A3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59148-46D6-96D2-36FB-C619071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96" y="599621"/>
            <a:ext cx="10830832" cy="843116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Non-Hodgkin Lymphoma</a:t>
            </a:r>
            <a:endParaRPr lang="en-US" sz="6000">
              <a:cs typeface="Times New Roman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6348C2-D148-5016-E735-9C5ADACA46A1}"/>
              </a:ext>
            </a:extLst>
          </p:cNvPr>
          <p:cNvSpPr>
            <a:spLocks noGrp="1"/>
          </p:cNvSpPr>
          <p:nvPr/>
        </p:nvSpPr>
        <p:spPr>
          <a:xfrm>
            <a:off x="496731" y="1712431"/>
            <a:ext cx="12300047" cy="406738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Lora Medium" pitchFamily="2" charset="77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/>
              </a:rPr>
              <a:t>Follicular (FL)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Poor response to initial treatment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Initial remission duration &lt;24 months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relapse (CAR or </a:t>
            </a:r>
            <a:r>
              <a:rPr lang="en-US" sz="180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alloHCT</a:t>
            </a: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can be offered to patients with multiple relapsed FL)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Transformation to diffuse large B-cell lymphoma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/>
              </a:rPr>
              <a:t>Diffuse Large B-Cell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Primary induction failure, including residual PET avid disease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First relapse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CR2 or subsequent remission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Double or triple hit (MYC and BCL-2 and/or BCL-6) – at diagnosis</a:t>
            </a:r>
          </a:p>
          <a:p>
            <a:pPr marL="342900" marR="0" lvl="0" indent="-3429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Primary CNS lymphoma at diagnosis PIF or first relapse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0832F7-4CE8-CF34-C648-941003C007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7CE55-8F77-77EC-9D24-160857E15A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48F4A5-F291-3720-F625-0AEFAEC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591346" cy="1674113"/>
          </a:xfrm>
        </p:spPr>
        <p:txBody>
          <a:bodyPr/>
          <a:lstStyle/>
          <a:p>
            <a:r>
              <a:rPr lang="en-US" sz="6000">
                <a:ea typeface="+mj-lt"/>
                <a:cs typeface="+mj-lt"/>
              </a:rPr>
              <a:t>Non-Hodgkin Lymphoma Cont.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39902-0196-3285-6CA6-E3BD8BE1B14B}"/>
              </a:ext>
            </a:extLst>
          </p:cNvPr>
          <p:cNvSpPr txBox="1"/>
          <p:nvPr/>
        </p:nvSpPr>
        <p:spPr>
          <a:xfrm>
            <a:off x="664028" y="2411186"/>
            <a:ext cx="10238014" cy="2933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solidFill>
                  <a:srgbClr val="002060"/>
                </a:solidFill>
                <a:latin typeface="DM Sans"/>
                <a:cs typeface="Segoe UI"/>
              </a:rPr>
              <a:t>High Grade B-Cell</a:t>
            </a:r>
            <a:endParaRPr lang="en-US">
              <a:latin typeface="DM Sans"/>
              <a:cs typeface="Segoe UI"/>
            </a:endParaRP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MYC and BCL-2 and/or BCL-6 rearrangements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Primary induction failure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CR1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First relapse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CR2 or subsequent remission</a:t>
            </a:r>
            <a:endParaRPr lang="en-US" sz="1400">
              <a:latin typeface="DM Sans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>
                <a:solidFill>
                  <a:srgbClr val="002060"/>
                </a:solidFill>
                <a:latin typeface="DM Sans"/>
                <a:cs typeface="Segoe UI"/>
              </a:rPr>
              <a:t>Mantle Cell</a:t>
            </a:r>
            <a:endParaRPr lang="en-US">
              <a:latin typeface="DM Sans"/>
              <a:cs typeface="Segoe UI"/>
            </a:endParaRP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At diagnosis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At relapse</a:t>
            </a:r>
            <a:endParaRPr lang="en-US" sz="1400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r>
              <a:rPr lang="en-US" sz="1400">
                <a:solidFill>
                  <a:srgbClr val="002060"/>
                </a:solidFill>
                <a:latin typeface="DM Sans"/>
                <a:cs typeface="Arial"/>
              </a:rPr>
              <a:t>Bruton’s tyrosine kinase (BTK) intolerant or resistant disease</a:t>
            </a:r>
            <a:endParaRPr lang="en-US" sz="1400">
              <a:latin typeface="DM San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93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FEEA4-DAB0-55C9-8324-2C1D86D479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5B147-5A62-8554-10F0-E084A30AA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21275-1052-B9D0-5E50-24BC868F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9328603" cy="1842684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Hodgkin Lymphoma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F36AE-83A1-2BDA-E924-FC023D0E8BF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2417536"/>
            <a:ext cx="8429625" cy="201612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Primary refractory disease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First or subsequent relapse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Brentuximab </a:t>
            </a:r>
            <a:r>
              <a:rPr lang="en-US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vedotin</a:t>
            </a: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check point inhibitor refractory and/or intolerant disease (for </a:t>
            </a:r>
            <a:r>
              <a:rPr lang="en-US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alloHCT</a:t>
            </a: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5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1674113"/>
          </a:xfrm>
        </p:spPr>
        <p:txBody>
          <a:bodyPr/>
          <a:lstStyle/>
          <a:p>
            <a:pPr algn="ctr"/>
            <a:r>
              <a:rPr lang="en-US" sz="6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Adult Leukemias and Myelodysplasia</a:t>
            </a:r>
            <a:endParaRPr lang="en-US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173358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1674113"/>
          </a:xfrm>
        </p:spPr>
        <p:txBody>
          <a:bodyPr/>
          <a:lstStyle/>
          <a:p>
            <a:pPr algn="ctr"/>
            <a:r>
              <a:rPr lang="en-US" sz="6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Other Malignant Diseases</a:t>
            </a:r>
            <a:endParaRPr lang="en-US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71709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D1564-6B41-DFEC-AC8B-91D6DBB85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3A5B3-EB10-943C-C644-79673158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2C5B9-53D9-B076-1AAA-A12B2B3A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9641320" cy="1842684"/>
          </a:xfrm>
        </p:spPr>
        <p:txBody>
          <a:bodyPr/>
          <a:lstStyle/>
          <a:p>
            <a:r>
              <a:rPr lang="en-US" sz="6000">
                <a:effectLst/>
                <a:ea typeface="Calibri" panose="020F0502020204030204" pitchFamily="34" charset="0"/>
                <a:cs typeface="Times New Roman"/>
              </a:rPr>
              <a:t>Germ Cell Tumors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25CCF-896B-1511-D77E-882DF2B05E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1013" y="2055772"/>
            <a:ext cx="10591738" cy="301103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High-dose therapy with autologous stem cell support may be considered for patients with: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Non-</a:t>
            </a:r>
            <a:r>
              <a:rPr lang="en-US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germinomatous</a:t>
            </a: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germ cell tumors (NGGCTs) for refractory disease post induction chemotherapy as long as the patient has chemo-responsive disease and does not have bulky residual tumor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Germinoma or NGGCT, if the patient has chemo-responsive disease to reinduction chemotherapy and does not have bulky residual tumor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0EFA83-99E2-F7F4-B0FF-3393A2B7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7750175" cy="843116"/>
          </a:xfrm>
        </p:spPr>
        <p:txBody>
          <a:bodyPr/>
          <a:lstStyle/>
          <a:p>
            <a:r>
              <a:rPr lang="en-US" sz="6000">
                <a:latin typeface="DM Sans"/>
              </a:rPr>
              <a:t>Neuroblastoma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583BAC-E84D-CD57-C6C0-B0A3FD77FDD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2" y="1903866"/>
            <a:ext cx="7323138" cy="4002087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INRGSS L2 at diagnosis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i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MYCN</a:t>
            </a: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amplification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 &gt;18 months with unfavorable histology and segmental chromosome aberration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INRGSS stage M at diagnosis: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i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MYCN</a:t>
            </a: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amplification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 &gt;18 months at diagnosis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20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 12–18 months with unfavorable histology, segmental chromosome aberrations, or diploid DNA content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32161-16B8-82F4-8EF1-C89485AB63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21155-BADB-08B1-F02C-55B980671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AA506-8AAD-A6E7-26CC-F47842A4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591345" cy="843116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Ewing Family of Tumors</a:t>
            </a:r>
            <a:endParaRPr lang="en-US" sz="6000">
              <a:cs typeface="Times New Roma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97A28-3BFE-8B03-34D0-D3E166A24D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4023" y="2055978"/>
            <a:ext cx="6256338" cy="181927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Metastatic disease at diagnosis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First relapse or CR2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AB48A-AAE3-6821-CF8B-8322075DE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CD7DE-8013-B85B-8E33-1A34E783B7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ED9C7-0E18-CDE0-1289-8E232356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80" y="439304"/>
            <a:ext cx="9447356" cy="1842684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Medulloblastoma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1EF6E-70DD-FA60-731A-559D459500DD}"/>
              </a:ext>
            </a:extLst>
          </p:cNvPr>
          <p:cNvSpPr txBox="1"/>
          <p:nvPr/>
        </p:nvSpPr>
        <p:spPr>
          <a:xfrm>
            <a:off x="389906" y="1362693"/>
            <a:ext cx="11485418" cy="435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High-dose therapy with autologous stem cell support may be considered standard therapy for several infant (younger than 3 years of age) embryonal tumors as first line, including: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Medulloblastoma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Atypical teratoid rhabdoid tumor (AT/RT)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Embryonal tumor with multilayered rosettes (ETMR)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Primitive neuroectodermal/embryonal tumors, not otherwise specified (NOS)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High-dose therapy with autologous stem cell support may be considered at relapse for patients with: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Embryonal tumors as long as the patient has </a:t>
            </a:r>
            <a:r>
              <a:rPr lang="en-US" sz="20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chemoresponsive</a:t>
            </a: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disease to re-induction chemotherapy and does not have bulky residual disease </a:t>
            </a: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endParaRPr lang="en-US" sz="1100" err="1"/>
          </a:p>
        </p:txBody>
      </p:sp>
    </p:spTree>
    <p:extLst>
      <p:ext uri="{BB962C8B-B14F-4D97-AF65-F5344CB8AC3E}">
        <p14:creationId xmlns:p14="http://schemas.microsoft.com/office/powerpoint/2010/main" val="363475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843116"/>
          </a:xfrm>
        </p:spPr>
        <p:txBody>
          <a:bodyPr/>
          <a:lstStyle/>
          <a:p>
            <a:pPr algn="ctr"/>
            <a:r>
              <a:rPr lang="en-US" sz="60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Plasma Cell Disorders </a:t>
            </a:r>
            <a:endParaRPr lang="en-US" sz="6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6418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8E5E309-CAD9-58F1-1F56-48AA94FB38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F0D4A-C101-89C4-6DD2-5CECE0271D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E0938A-BC13-EAD8-F9BC-F9754B51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7279120" cy="2338525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Multiple Myeloma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FF1C4-1F0E-902E-4E0A-C7B79BB956A8}"/>
              </a:ext>
            </a:extLst>
          </p:cNvPr>
          <p:cNvSpPr txBox="1"/>
          <p:nvPr/>
        </p:nvSpPr>
        <p:spPr>
          <a:xfrm>
            <a:off x="652813" y="1953491"/>
            <a:ext cx="9426575" cy="1092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progression and/or relapse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6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AD47E-E642-1960-0205-754D2BC991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3F81BB-BF46-A556-B62D-0D9D240D41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55B97-64F0-2D51-332A-AED2D302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8969375" cy="1842684"/>
          </a:xfrm>
        </p:spPr>
        <p:txBody>
          <a:bodyPr/>
          <a:lstStyle/>
          <a:p>
            <a:r>
              <a:rPr lang="en-US" sz="6000">
                <a:effectLst/>
                <a:ea typeface="Calibri" panose="020F0502020204030204" pitchFamily="34" charset="0"/>
                <a:cs typeface="Times New Roman"/>
              </a:rPr>
              <a:t>Light Chain Amyloidosis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A3C891-8AEC-26CF-007F-7C5252FCBA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2146" y="2327275"/>
            <a:ext cx="4721225" cy="1458861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effectLst/>
                <a:latin typeface="DM Sans"/>
                <a:ea typeface="Calibri" panose="020F0502020204030204" pitchFamily="34" charset="0"/>
                <a:cs typeface="Times New Roman"/>
              </a:rPr>
              <a:t>At diagnosis</a:t>
            </a:r>
          </a:p>
          <a:p>
            <a:pPr marL="457200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effectLst/>
                <a:latin typeface="DM Sans"/>
                <a:ea typeface="Calibri" panose="020F0502020204030204" pitchFamily="34" charset="0"/>
                <a:cs typeface="Times New Roman"/>
              </a:rPr>
              <a:t>At progression and/or relapse</a:t>
            </a:r>
            <a:endParaRPr lang="en-US" sz="2400">
              <a:solidFill>
                <a:srgbClr val="002060"/>
              </a:solidFill>
              <a:latin typeface="DM Sans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7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68FD4-088E-E4F9-8E47-5E956FE098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67D2A-E1C6-6DC0-3C7B-049A01A099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B8FD7B-F5D3-4EFA-F963-D7F491AD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732860" cy="2673681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POEMS Syndrome </a:t>
            </a:r>
            <a:br>
              <a:rPr lang="en-US" sz="6000">
                <a:ea typeface="Calibri" panose="020F0502020204030204" pitchFamily="34" charset="0"/>
                <a:cs typeface="Times New Roman"/>
              </a:rPr>
            </a:br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(Osteosclerotic Myeloma)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2511C-D4EC-750C-A646-C7ADC0CE3B9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2899682"/>
            <a:ext cx="4275138" cy="7937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0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76E72-2F23-1DB7-16FC-97748B7A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236" y="2591943"/>
            <a:ext cx="7855528" cy="1506695"/>
          </a:xfrm>
        </p:spPr>
        <p:txBody>
          <a:bodyPr/>
          <a:lstStyle/>
          <a:p>
            <a:pPr algn="ctr"/>
            <a:r>
              <a:rPr lang="en-US" sz="54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Non-Malignant Disorders</a:t>
            </a:r>
            <a:endParaRPr lang="en-US" sz="5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A6569-5FC2-C7FF-1348-068E2393C7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7C2E-6B2D-CF88-E3AD-952F5F2BF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303829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B2CC2-847B-5A9E-C6FE-8164C3708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91DA3-4ABE-49F3-91E6-D9975CC9DD5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355E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355E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7ED0-84B8-0FC2-89E6-389843B6A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42" y="471458"/>
            <a:ext cx="10129627" cy="674480"/>
          </a:xfrm>
        </p:spPr>
        <p:txBody>
          <a:bodyPr/>
          <a:lstStyle/>
          <a:p>
            <a:r>
              <a:rPr lang="en-US" sz="48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Acute</a:t>
            </a:r>
            <a:r>
              <a:rPr lang="en-US" sz="48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Myeloid Leukemia (AML)</a:t>
            </a:r>
            <a:endParaRPr lang="en-US" sz="4800">
              <a:cs typeface="Times New Roma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88464-D1D9-FE9C-C3DD-867CCC04E2C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3170" y="1955980"/>
            <a:ext cx="11901846" cy="3682098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HCT consultation should take place early after initial diagnosis for patients with AML, including: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Primary induction failure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Measurable (also known as minimal) residual disease after initial therapy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CR1 – except favorable risk AML [defined as: t(8;21)(q22;q22.1); </a:t>
            </a:r>
            <a:r>
              <a:rPr lang="en-US" sz="1600" i="1">
                <a:effectLst/>
                <a:latin typeface="+mn-lt"/>
                <a:ea typeface="Calibri" panose="020F0502020204030204" pitchFamily="34" charset="0"/>
                <a:cs typeface="Times New Roman"/>
              </a:rPr>
              <a:t>RUNX1-RUNX1T1</a:t>
            </a: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, inv(16)(p13.1q22) or t(16;16)(p13.1;q22); </a:t>
            </a:r>
            <a:r>
              <a:rPr lang="en-US" sz="1600" i="1">
                <a:effectLst/>
                <a:latin typeface="+mn-lt"/>
                <a:ea typeface="Calibri" panose="020F0502020204030204" pitchFamily="34" charset="0"/>
                <a:cs typeface="Times New Roman"/>
              </a:rPr>
              <a:t>CBFB-MYH11</a:t>
            </a: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, mutated </a:t>
            </a:r>
            <a:r>
              <a:rPr lang="en-US" sz="1600" i="1">
                <a:effectLst/>
                <a:latin typeface="+mn-lt"/>
                <a:ea typeface="Calibri" panose="020F0502020204030204" pitchFamily="34" charset="0"/>
                <a:cs typeface="Times New Roman"/>
              </a:rPr>
              <a:t>NPM1</a:t>
            </a: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 without </a:t>
            </a:r>
            <a:r>
              <a:rPr lang="en-US" sz="1600" i="1">
                <a:effectLst/>
                <a:latin typeface="+mn-lt"/>
                <a:ea typeface="Calibri" panose="020F0502020204030204" pitchFamily="34" charset="0"/>
                <a:cs typeface="Times New Roman"/>
              </a:rPr>
              <a:t>FLT3</a:t>
            </a: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-ITD, biallelic mutated]. Transplant consultation may be reasonable for favorable-risk AML patients with unusual or adverse co-mutations or cytogenetic alterations. Early referral for allogeneic HCT should also be considered for any patients in CR1 who are 60 years old or older; regardless of cytogenetic or genomic information.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Antecedent hematological disease (e.g., myelodysplastic syndrome [MDS]), either based on prior clinical diagnosis or suggested by the presence of secondary-type somatic mutations on molecular testing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Treatment-related leukemia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First relapse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>
                <a:effectLst/>
                <a:latin typeface="+mn-lt"/>
                <a:ea typeface="Calibri" panose="020F0502020204030204" pitchFamily="34" charset="0"/>
                <a:cs typeface="Times New Roman"/>
              </a:rPr>
              <a:t>CR2 and beyond, if not previously evaluated</a:t>
            </a:r>
          </a:p>
          <a:p>
            <a:pPr lvl="3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9D4862-BBE8-B78E-EAE7-E7B1915B21C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87547" y="1204194"/>
            <a:ext cx="10123488" cy="1125537"/>
          </a:xfrm>
        </p:spPr>
        <p:txBody>
          <a:bodyPr/>
          <a:lstStyle/>
          <a:p>
            <a:r>
              <a:rPr lang="en-US" i="1">
                <a:effectLst/>
                <a:latin typeface="Lor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High-resolution HLA typing is recommended at diagnosis for all patients</a:t>
            </a:r>
            <a:endParaRPr lang="en-US">
              <a:effectLst/>
              <a:latin typeface="Lora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C2F08D-D123-E249-BA6E-48F945A37DB9}"/>
              </a:ext>
            </a:extLst>
          </p:cNvPr>
          <p:cNvSpPr txBox="1">
            <a:spLocks/>
          </p:cNvSpPr>
          <p:nvPr/>
        </p:nvSpPr>
        <p:spPr>
          <a:xfrm>
            <a:off x="9280525" y="6492377"/>
            <a:ext cx="1786197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55E"/>
                </a:solidFill>
                <a:effectLst/>
                <a:uLnTx/>
                <a:uFillTx/>
                <a:latin typeface="DM Sans"/>
                <a:ea typeface="+mn-ea"/>
                <a:cs typeface="+mn-cs"/>
              </a:rPr>
              <a:t>nmdp.org</a:t>
            </a:r>
          </a:p>
        </p:txBody>
      </p:sp>
    </p:spTree>
    <p:extLst>
      <p:ext uri="{BB962C8B-B14F-4D97-AF65-F5344CB8AC3E}">
        <p14:creationId xmlns:p14="http://schemas.microsoft.com/office/powerpoint/2010/main" val="14212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91BDA6-CF61-B5B1-1C7F-AA963B8B1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896146" cy="1749903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Immune Deficiency Diseases</a:t>
            </a:r>
            <a:r>
              <a:rPr lang="en-US" sz="4000" b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</a:t>
            </a:r>
            <a:br>
              <a:rPr lang="en-US" sz="4000" b="1">
                <a:ea typeface="Calibri" panose="020F0502020204030204" pitchFamily="34" charset="0"/>
                <a:cs typeface="Times New Roman"/>
              </a:rPr>
            </a:br>
            <a:r>
              <a:rPr lang="en-US" sz="2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Including</a:t>
            </a:r>
            <a:r>
              <a:rPr lang="en-US" sz="2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severe combined immunodeficiency syndromes, </a:t>
            </a:r>
            <a:r>
              <a:rPr lang="en-US" sz="2400" err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Wiskott</a:t>
            </a:r>
            <a:r>
              <a:rPr lang="en-US" sz="2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-Aldrich syndrome, Omenn syndrome, X-linked lymphoproliferative syndrome, severe congenital neutropenia and others</a:t>
            </a:r>
            <a:endParaRPr lang="en-US" sz="2400">
              <a:cs typeface="Times New Roman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2AAA3D-366F-9A98-11CB-B54F32177DB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3094945"/>
            <a:ext cx="8097838" cy="28103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+mn-lt"/>
                <a:ea typeface="Calibri" panose="020F0502020204030204" pitchFamily="34" charset="0"/>
                <a:cs typeface="Times New Roman"/>
              </a:rPr>
              <a:t>At diagnosis or if detected on newborn screening</a:t>
            </a:r>
            <a:endParaRPr lang="en-US" sz="2000"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214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58C53-D933-3042-7DE1-B7E8299FD1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5020B1-2050-46DD-F700-AA30C5878B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E4450-9097-8BE7-7B73-1551D0CD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907031" cy="1166666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Inherited Metabolic Disorders </a:t>
            </a:r>
            <a:br>
              <a:rPr lang="en-US" sz="4400">
                <a:ea typeface="Calibri" panose="020F0502020204030204" pitchFamily="34" charset="0"/>
                <a:cs typeface="Times New Roman"/>
              </a:rPr>
            </a:br>
            <a:r>
              <a:rPr lang="en-US" sz="2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Including</a:t>
            </a:r>
            <a:r>
              <a:rPr lang="en-US" sz="2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Hurler syndrome, adrenoleukodystrophy and others</a:t>
            </a:r>
            <a:endParaRPr lang="en-US" sz="2400">
              <a:latin typeface="DM Sans 14pt"/>
              <a:cs typeface="Times New Roman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EB73F-F789-C709-8275-92FB8904B6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4023" y="2382261"/>
            <a:ext cx="9315450" cy="2411412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Adrenoleukodystrophy (ALD): following the diagnosis of the cerebral form of ALD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9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6DE5D-8B52-BBD0-4390-809DA7A312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F3E45-41E2-4538-14CF-6F13D379E4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67337-3115-2B8A-865A-A25FE80C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63995"/>
            <a:ext cx="10558689" cy="1842684"/>
          </a:xfrm>
        </p:spPr>
        <p:txBody>
          <a:bodyPr/>
          <a:lstStyle/>
          <a:p>
            <a:r>
              <a:rPr lang="en-US" sz="6000">
                <a:effectLst/>
                <a:ea typeface="Calibri" panose="020F0502020204030204" pitchFamily="34" charset="0"/>
                <a:cs typeface="Times New Roman"/>
              </a:rPr>
              <a:t>Sickle Cell Disease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63AE3-3756-DAAF-7A93-C585500F028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4477" y="1711202"/>
            <a:ext cx="11070214" cy="3935557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Children (especially under age 13) with available matched sibling donors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 patients with aggressive course (stroke, end-organ complications, frequent pain crises)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 patients with an alternative donor option and any of the following: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Stroke or silent cerebral infarct or cognitive impairment &gt;24 hours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Abnormal transcranial Doppler (TCD) velocity of ≥ 200 cm/sec or &gt; 185 cm/sec with intracranial vasculopathy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Frequent episodes of acute chest syndrome or severe </a:t>
            </a:r>
            <a:r>
              <a:rPr lang="en-US" sz="18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vaso-occulusive</a:t>
            </a: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pain crises or combination of both in the preceding 2–3 years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Regular red blood cell transfusions to prevent sickle cell disease complications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Tricuspid value regurgitant jet (TRJ) velocity ≥2.7 m/sec (mainly in adults)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002060"/>
                </a:solidFill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Chronic pain ≥6 months (leg ulcers, avascular necrosis)</a:t>
            </a:r>
            <a:endParaRPr lang="en-US" sz="1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2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4BDF0A-CBDF-B9DA-9C79-08C914DF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7859032" cy="2249911"/>
          </a:xfrm>
        </p:spPr>
        <p:txBody>
          <a:bodyPr/>
          <a:lstStyle/>
          <a:p>
            <a:r>
              <a:rPr lang="en-US" sz="5400">
                <a:solidFill>
                  <a:srgbClr val="002060"/>
                </a:solidFill>
                <a:latin typeface="DM Sans Medium"/>
              </a:rPr>
              <a:t>Transfusion-Dependent </a:t>
            </a:r>
            <a:r>
              <a:rPr lang="en-US" sz="5400" err="1">
                <a:solidFill>
                  <a:srgbClr val="002060"/>
                </a:solidFill>
                <a:latin typeface="DM Sans Medium"/>
              </a:rPr>
              <a:t>Thalassemias</a:t>
            </a:r>
            <a:endParaRPr lang="en-US" err="1">
              <a:latin typeface="DM Sans Medium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6B29B1-A87B-9CA1-6192-10056A218C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2786743"/>
            <a:ext cx="5616575" cy="3905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2800">
                <a:solidFill>
                  <a:srgbClr val="002060"/>
                </a:solidFill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diagnosis</a:t>
            </a:r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28E6A6-E9AD-36AF-48F4-35C8D843BE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458DA-94B1-BA8C-ADED-A130E0C000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05A467-F46A-47CD-6AAB-E52C594F1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1712575" cy="2254592"/>
          </a:xfrm>
        </p:spPr>
        <p:txBody>
          <a:bodyPr/>
          <a:lstStyle/>
          <a:p>
            <a:r>
              <a:rPr lang="en-US" sz="5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Hemophagocytic </a:t>
            </a:r>
            <a:r>
              <a:rPr lang="en-US" sz="5400" err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Lymphohistiocytosis</a:t>
            </a:r>
            <a:r>
              <a:rPr lang="en-US" sz="5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(HLH)</a:t>
            </a:r>
            <a:br>
              <a:rPr lang="en-US" sz="5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10F9B-CC2C-C20A-EB58-758844362D0C}"/>
              </a:ext>
            </a:extLst>
          </p:cNvPr>
          <p:cNvSpPr txBox="1"/>
          <p:nvPr/>
        </p:nvSpPr>
        <p:spPr>
          <a:xfrm>
            <a:off x="775854" y="2605443"/>
            <a:ext cx="7855527" cy="384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</a:p>
        </p:txBody>
      </p:sp>
    </p:spTree>
    <p:extLst>
      <p:ext uri="{BB962C8B-B14F-4D97-AF65-F5344CB8AC3E}">
        <p14:creationId xmlns:p14="http://schemas.microsoft.com/office/powerpoint/2010/main" val="38957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4BFDA-033B-D882-6288-1F37B90805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F8026-033B-2530-7353-57AF067CEB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0EE4A-B42B-45A4-1957-9326103A3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9002032" cy="1842684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Severe Aplastic Anemia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C1D11-515E-326D-08F5-F58F6CB9BFF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2255611"/>
            <a:ext cx="4275138" cy="84772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7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ADEDD-C174-2A9D-80D3-718EF7A4D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385DD6-7DD6-6832-74F0-49FAE2845E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20C2D3-A135-1B1A-9B71-8F7C8F59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82" y="730250"/>
            <a:ext cx="11233603" cy="3882409"/>
          </a:xfrm>
        </p:spPr>
        <p:txBody>
          <a:bodyPr/>
          <a:lstStyle/>
          <a:p>
            <a:r>
              <a:rPr lang="en-US" sz="60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Other Marrow Failure Diseases</a:t>
            </a:r>
            <a:r>
              <a:rPr lang="en-US" b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</a:t>
            </a:r>
            <a:br>
              <a:rPr lang="en-US" b="1">
                <a:ea typeface="Calibri" panose="020F0502020204030204" pitchFamily="34" charset="0"/>
                <a:cs typeface="Times New Roman"/>
              </a:rPr>
            </a:br>
            <a:r>
              <a:rPr lang="en-US" sz="22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Including</a:t>
            </a:r>
            <a:r>
              <a:rPr lang="en-US" sz="22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Diamond-</a:t>
            </a:r>
            <a:r>
              <a:rPr lang="en-US" sz="2200" err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Blackfan</a:t>
            </a:r>
            <a:r>
              <a:rPr lang="en-US" sz="22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anemia, </a:t>
            </a:r>
            <a:r>
              <a:rPr lang="en-US" sz="2200" err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Shwachman</a:t>
            </a:r>
            <a:r>
              <a:rPr lang="en-US" sz="22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-Diamond syndrome, Fanconi anemia, Dyskeratosis Congenita and others</a:t>
            </a:r>
            <a:endParaRPr lang="en-US" sz="4400"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0EC6F-1F3D-0D06-82E4-D98DCD707ACD}"/>
              </a:ext>
            </a:extLst>
          </p:cNvPr>
          <p:cNvSpPr txBox="1"/>
          <p:nvPr/>
        </p:nvSpPr>
        <p:spPr>
          <a:xfrm>
            <a:off x="475200" y="2674502"/>
            <a:ext cx="11234439" cy="19418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Diamond-</a:t>
            </a:r>
            <a:r>
              <a:rPr lang="en-US" sz="20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Blackfan</a:t>
            </a: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 Anemia: continued transfusion dependent anemia following a course of steroid therapy, development of significant infections, MDS/AML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0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Shwachman</a:t>
            </a: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-Diamond syndrome, Fanconi anemia, Dyskeratosis </a:t>
            </a:r>
            <a:r>
              <a:rPr lang="en-US" sz="20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Congentia</a:t>
            </a: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 and others: development of </a:t>
            </a:r>
            <a:r>
              <a:rPr lang="en-US" sz="200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cytopenias</a:t>
            </a:r>
            <a:r>
              <a:rPr lang="en-US" sz="2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, transfusion dependence, or significant infections; high-risk cytopenic clones, high-risk somatic mutation patterns; MDS/AML</a:t>
            </a: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endParaRPr lang="en-US" sz="1100" err="1"/>
          </a:p>
        </p:txBody>
      </p:sp>
    </p:spTree>
    <p:extLst>
      <p:ext uri="{BB962C8B-B14F-4D97-AF65-F5344CB8AC3E}">
        <p14:creationId xmlns:p14="http://schemas.microsoft.com/office/powerpoint/2010/main" val="174890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9C1AF-C5D7-F87A-537F-F8146554AC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A5A00C-3A1D-7BDD-CE18-BC11DCC2C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31C81-116A-E026-388C-664D508A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08479"/>
            <a:ext cx="8414203" cy="997281"/>
          </a:xfrm>
        </p:spPr>
        <p:txBody>
          <a:bodyPr/>
          <a:lstStyle/>
          <a:p>
            <a:r>
              <a:rPr lang="en-US" sz="6000">
                <a:effectLst/>
                <a:ea typeface="Calibri" panose="020F0502020204030204" pitchFamily="34" charset="0"/>
                <a:cs typeface="Times New Roman"/>
              </a:rPr>
              <a:t>Systemic Sclerosis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AB922-E570-1E8B-2D6F-ECE5D411C98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2146" y="2077131"/>
            <a:ext cx="10882539" cy="33877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At diagnosis or with diffuse disease, with increasing skin tightness score (modified </a:t>
            </a:r>
            <a:r>
              <a:rPr lang="en-US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Rodnan</a:t>
            </a: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skin score, [</a:t>
            </a:r>
            <a:r>
              <a:rPr lang="en-US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mRSS</a:t>
            </a: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]) and evidence of decrease (&lt;80%) in % predicted pulmonary function tests: forced vital capacity (FVC) and/or diffusion capacity (DLCO)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C7E91-6CC7-CCD3-DC86-DAE1C0E79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136A3B-8975-BB1B-EA3E-F5E213740A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40415-8CF1-43A2-0489-17B82F44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19364"/>
            <a:ext cx="9426575" cy="1218677"/>
          </a:xfrm>
        </p:spPr>
        <p:txBody>
          <a:bodyPr/>
          <a:lstStyle/>
          <a:p>
            <a:r>
              <a:rPr lang="en-US" sz="60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Multiple Sclerosis (MS)</a:t>
            </a:r>
            <a:br>
              <a:rPr lang="en-US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0D0A1-A8C0-2EDE-F4D9-611F810C91F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6002" y="2264579"/>
            <a:ext cx="10783888" cy="17907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After MS relapse, with ≥2 relapse episodes in past 3 years, while on disease modifying therapy. Refer patient prior to progression of severe disability: patient must be able to walk 100 meters (with unilateral assistance: cane, crutch or brace).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BA3DC-2B5D-D6A8-AB66-DEC32476A0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8BD321-C15A-E617-A810-B12AFBDA1A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9D6B1-F072-0494-4E14-2932C0216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6" y="545193"/>
            <a:ext cx="11168289" cy="2341282"/>
          </a:xfrm>
        </p:spPr>
        <p:txBody>
          <a:bodyPr/>
          <a:lstStyle/>
          <a:p>
            <a:r>
              <a:rPr lang="en-US" sz="48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Acute</a:t>
            </a:r>
            <a:r>
              <a:rPr lang="en-US" sz="48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Lymphoblastic Leukemia (ALL</a:t>
            </a:r>
            <a:r>
              <a:rPr lang="en-US" sz="48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,</a:t>
            </a:r>
            <a:r>
              <a:rPr lang="en-US" sz="48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≥40 years)</a:t>
            </a:r>
            <a:br>
              <a:rPr lang="en-US" sz="4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468DC-CA9B-ED16-599A-91C72B6399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8342" y="2035629"/>
            <a:ext cx="10361613" cy="1125538"/>
          </a:xfrm>
        </p:spPr>
        <p:txBody>
          <a:bodyPr/>
          <a:lstStyle/>
          <a:p>
            <a:r>
              <a:rPr lang="en-US" i="1">
                <a:effectLst/>
                <a:latin typeface="Lor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High-resolution HLA typing is recommended at diagnosis for all patients</a:t>
            </a:r>
            <a:endParaRPr lang="en-US">
              <a:effectLst/>
              <a:latin typeface="Lora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>
              <a:latin typeface="Lora Medium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80861-9851-B974-1E1E-C3288D8244E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8343" y="2774497"/>
            <a:ext cx="12166146" cy="3682092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HCT consultation should take place early after initial diagnosis for patients with ALL, including: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Primary induction failure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Measurable (also known as minimal) residual disease after initial therapy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First relapse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CR2 and beyond, if not previously evaluated</a:t>
            </a:r>
          </a:p>
          <a:p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77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CFC36F-089D-6694-23BE-75C51BB5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89457" cy="1506695"/>
          </a:xfrm>
        </p:spPr>
        <p:txBody>
          <a:bodyPr/>
          <a:lstStyle/>
          <a:p>
            <a:r>
              <a:rPr lang="en-US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Myelodysplastic</a:t>
            </a:r>
            <a:r>
              <a:rPr lang="en-US" sz="5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Syndromes (MDS</a:t>
            </a:r>
            <a:r>
              <a:rPr lang="en-US" sz="5400" b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)</a:t>
            </a:r>
            <a:br>
              <a:rPr lang="en-US" sz="54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707EA-4A28-5296-E5FA-69E66467B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1503364"/>
            <a:ext cx="10921078" cy="1921936"/>
          </a:xfrm>
        </p:spPr>
        <p:txBody>
          <a:bodyPr/>
          <a:lstStyle/>
          <a:p>
            <a:r>
              <a:rPr lang="en-US" sz="2400" i="1">
                <a:solidFill>
                  <a:srgbClr val="002060"/>
                </a:solidFill>
                <a:effectLst/>
                <a:latin typeface="Lor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High-resolution HLA typing and referral to HCT consultation is recommended at diagnosis for all patients with:</a:t>
            </a:r>
            <a:endParaRPr lang="en-US" sz="2400">
              <a:solidFill>
                <a:srgbClr val="002060"/>
              </a:solidFill>
              <a:effectLst/>
              <a:latin typeface="Lora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>
              <a:latin typeface="Lora Medium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BA14F-F357-2227-CB8F-7F1FB2223FA7}"/>
              </a:ext>
            </a:extLst>
          </p:cNvPr>
          <p:cNvSpPr txBox="1"/>
          <p:nvPr/>
        </p:nvSpPr>
        <p:spPr>
          <a:xfrm>
            <a:off x="479425" y="2469028"/>
            <a:ext cx="10680662" cy="23185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Any intermediate or high IPSS or IPSS-R score or moderate, high, or very high IPSS-M score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Any MDS with poor prognostic features, including: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Treatment-related MDS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Refractory </a:t>
            </a:r>
            <a:r>
              <a:rPr lang="en-US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cytopenias</a:t>
            </a:r>
            <a:endParaRPr lang="en-US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Adverse cytogenetics and molecular features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Transfusion dependence</a:t>
            </a:r>
          </a:p>
          <a:p>
            <a:pPr marL="34290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Failure of hypomethylating agents or </a:t>
            </a:r>
            <a:r>
              <a:rPr lang="en-US">
                <a:solidFill>
                  <a:srgbClr val="002060"/>
                </a:solidFill>
                <a:ea typeface="Calibri" panose="020F0502020204030204" pitchFamily="34" charset="0"/>
                <a:cs typeface="Times New Roman"/>
              </a:rPr>
              <a:t>chemotherapy</a:t>
            </a:r>
          </a:p>
          <a:p>
            <a:pPr marL="34290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US">
                <a:solidFill>
                  <a:srgbClr val="002060"/>
                </a:solidFill>
                <a:ea typeface="Calibri" panose="020F0502020204030204" pitchFamily="34" charset="0"/>
                <a:cs typeface="Times New Roman"/>
              </a:rPr>
              <a:t>Moderate</a:t>
            </a:r>
            <a:r>
              <a:rPr lang="en-US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/>
              </a:rPr>
              <a:t> to severe marrow fibrosis</a:t>
            </a:r>
            <a:endParaRPr lang="en-US">
              <a:solidFill>
                <a:srgbClr val="002060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542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4C67E-3863-8B01-E9AD-895F9109AE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374FC-4E26-473A-BD72-2591D5C89C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7A0234-37AC-1C0A-16AF-6E6FC083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396" y="556079"/>
            <a:ext cx="10798175" cy="2673681"/>
          </a:xfrm>
        </p:spPr>
        <p:txBody>
          <a:bodyPr/>
          <a:lstStyle/>
          <a:p>
            <a:r>
              <a:rPr lang="en-US" sz="6000">
                <a:ea typeface="Calibri" panose="020F0502020204030204" pitchFamily="34" charset="0"/>
                <a:cs typeface="Times New Roman"/>
              </a:rPr>
              <a:t>Chronic</a:t>
            </a:r>
            <a:r>
              <a:rPr lang="en-US" sz="6000">
                <a:effectLst/>
                <a:ea typeface="Calibri" panose="020F0502020204030204" pitchFamily="34" charset="0"/>
                <a:cs typeface="Times New Roman"/>
              </a:rPr>
              <a:t> Myeloid Leukemia (CML)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E5539-3500-364A-C559-D1B5D35977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0119" y="2403702"/>
            <a:ext cx="11481252" cy="4451576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Inadequate hematologic or cytogenetic/molecular response to tyrosine kinase inhibitor (TKI) therapies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Disease progression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Intolerance to TKI therapies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Accelerated phase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Blast crisis (myeloid or lymphoid)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T315I mutation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1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5C8B-F50E-CE0E-1D00-1C70F2245E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A3F6C-168D-458A-64FA-0D09D5E83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1415A-F143-8FE8-6967-05294D3F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68" y="556079"/>
            <a:ext cx="11298917" cy="2166234"/>
          </a:xfrm>
        </p:spPr>
        <p:txBody>
          <a:bodyPr/>
          <a:lstStyle/>
          <a:p>
            <a:r>
              <a:rPr lang="en-US" sz="44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Myeloproliferative</a:t>
            </a:r>
            <a:r>
              <a:rPr lang="en-US" sz="44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Neoplasms (MPN)</a:t>
            </a:r>
            <a:r>
              <a:rPr lang="en-US" sz="2800" b="1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</a:t>
            </a:r>
            <a:br>
              <a:rPr lang="en-US" sz="2800" b="1">
                <a:ea typeface="Calibri" panose="020F0502020204030204" pitchFamily="34" charset="0"/>
                <a:cs typeface="Times New Roman"/>
              </a:rPr>
            </a:br>
            <a:r>
              <a:rPr lang="en-US" sz="2800">
                <a:solidFill>
                  <a:srgbClr val="00355E"/>
                </a:solidFill>
                <a:ea typeface="Calibri" panose="020F0502020204030204" pitchFamily="34" charset="0"/>
                <a:cs typeface="Times New Roman"/>
              </a:rPr>
              <a:t>Including</a:t>
            </a:r>
            <a:r>
              <a:rPr lang="en-US" sz="2800">
                <a:solidFill>
                  <a:srgbClr val="00355E"/>
                </a:solidFill>
                <a:effectLst/>
                <a:ea typeface="Calibri" panose="020F0502020204030204" pitchFamily="34" charset="0"/>
                <a:cs typeface="Times New Roman"/>
              </a:rPr>
              <a:t> primary myelofibrosis (PMF) and essential thrombocythemia or polycythemia vera that has progressed to MF (secondary MF)</a:t>
            </a:r>
            <a:br>
              <a:rPr lang="en-US" sz="1800">
                <a:effectLst/>
                <a:latin typeface="DM Sans 14p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3DE46-851B-EF26-64E3-8CA22C8C0488}"/>
              </a:ext>
            </a:extLst>
          </p:cNvPr>
          <p:cNvSpPr txBox="1"/>
          <p:nvPr/>
        </p:nvSpPr>
        <p:spPr>
          <a:xfrm>
            <a:off x="371260" y="2370411"/>
            <a:ext cx="11302923" cy="712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Aft>
                <a:spcPts val="1800"/>
              </a:spcAft>
            </a:pPr>
            <a:r>
              <a:rPr lang="en-US" sz="2000" i="1">
                <a:solidFill>
                  <a:srgbClr val="002060"/>
                </a:solidFill>
                <a:effectLst/>
                <a:latin typeface="Lora Medium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High-resolution HLA typing and referral to HCT consultation is recommended at diagnosis for all patients with:</a:t>
            </a:r>
            <a:endParaRPr lang="en-US" sz="2000">
              <a:solidFill>
                <a:srgbClr val="002060"/>
              </a:solidFill>
              <a:latin typeface="Lora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754A3-9C2B-EB05-AEF9-2E7723786371}"/>
              </a:ext>
            </a:extLst>
          </p:cNvPr>
          <p:cNvSpPr txBox="1"/>
          <p:nvPr/>
        </p:nvSpPr>
        <p:spPr>
          <a:xfrm>
            <a:off x="214544" y="3424548"/>
            <a:ext cx="11982680" cy="220310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DIPSS or DIPSS Plus Intermediate-1 (INT-1) or higher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MIPSS70/MIPSS 70 plus version 2.0 intermediate-risk or higher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Cytopenic subtype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Young age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High-risk features including high-risk mutations (</a:t>
            </a:r>
            <a:r>
              <a:rPr lang="en-US" sz="1600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ASXL1, TP53</a:t>
            </a: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triple negative (lack of a driver mutation such as </a:t>
            </a:r>
            <a:r>
              <a:rPr lang="en-US" sz="1600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JAK2, MPL</a:t>
            </a: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1600" i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CALR</a:t>
            </a: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Patients failing JAK inhibitor therapy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60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2C9049-C0F3-0955-7A51-C5F85122F5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nmdp.org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B064A-05EC-E3A8-1352-183678B2D8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691DA3-4ABE-49F3-91E6-D9975CC9DD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35E3D7-7068-0618-440A-501196CB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8" y="730250"/>
            <a:ext cx="11102975" cy="1339277"/>
          </a:xfrm>
        </p:spPr>
        <p:txBody>
          <a:bodyPr/>
          <a:lstStyle/>
          <a:p>
            <a:r>
              <a:rPr lang="en-US" sz="4800">
                <a:ea typeface="+mj-lt"/>
                <a:cs typeface="+mj-lt"/>
              </a:rPr>
              <a:t>Myeloproliferative Neoplasms (MPN) cont.</a:t>
            </a:r>
            <a:endParaRPr lang="en-US" sz="4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9AB55-0B6D-9297-A783-3C17992483F9}"/>
              </a:ext>
            </a:extLst>
          </p:cNvPr>
          <p:cNvSpPr txBox="1"/>
          <p:nvPr/>
        </p:nvSpPr>
        <p:spPr>
          <a:xfrm>
            <a:off x="544285" y="2383971"/>
            <a:ext cx="8213271" cy="3431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002060"/>
                </a:solidFill>
                <a:latin typeface="DM Sans"/>
                <a:cs typeface="Arial"/>
              </a:rPr>
              <a:t>HCT is recommended upfront for patients with:</a:t>
            </a:r>
            <a:endParaRPr lang="en-US">
              <a:solidFill>
                <a:srgbClr val="002060"/>
              </a:solidFill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DIPSS or DIPSS Plus Intermediate-2 (INT-2) and high-risk disease</a:t>
            </a:r>
          </a:p>
          <a:p>
            <a:pPr marL="342900" indent="-342900">
              <a:lnSpc>
                <a:spcPct val="107000"/>
              </a:lnSpc>
              <a:buFont typeface="Symbol,Sans-Serif"/>
              <a:buChar char=""/>
            </a:pP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MIPSS70/MIPSS 70 plus version 2.0 high-risk disease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Patients with DIPSS INT-1 or MIPSS70/MIPSS 70 plus version 2.0 intermediate-risk, cytopenic subtype, young age, high-risk features, including high-risk mutations (</a:t>
            </a:r>
            <a:r>
              <a:rPr lang="en-US" i="1">
                <a:solidFill>
                  <a:srgbClr val="002060"/>
                </a:solidFill>
                <a:latin typeface="DM Sans"/>
                <a:cs typeface="Arial"/>
              </a:rPr>
              <a:t>ASXL1, TP53</a:t>
            </a: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), triple negative (lack of a driver mutation such as </a:t>
            </a:r>
            <a:r>
              <a:rPr lang="en-US" i="1">
                <a:solidFill>
                  <a:srgbClr val="002060"/>
                </a:solidFill>
                <a:latin typeface="DM Sans"/>
                <a:cs typeface="Arial"/>
              </a:rPr>
              <a:t>JAK2, MPL</a:t>
            </a: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, or </a:t>
            </a:r>
            <a:r>
              <a:rPr lang="en-US" i="1">
                <a:solidFill>
                  <a:srgbClr val="002060"/>
                </a:solidFill>
                <a:latin typeface="DM Sans"/>
                <a:cs typeface="Arial"/>
              </a:rPr>
              <a:t>CALR</a:t>
            </a:r>
            <a:r>
              <a:rPr lang="en-US">
                <a:solidFill>
                  <a:srgbClr val="002060"/>
                </a:solidFill>
                <a:latin typeface="DM Sans"/>
                <a:cs typeface="Arial"/>
              </a:rPr>
              <a:t>) and those failing JAK inhibitor therapy should be considered for upfront HCT balancing patient preferences and clinical trial options</a:t>
            </a:r>
            <a:endParaRPr lang="en-US">
              <a:latin typeface="DM Sans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,Sans-Serif"/>
              <a:buChar char=""/>
            </a:pPr>
            <a:endParaRPr lang="en-US" sz="1600">
              <a:latin typeface="DM Sans 14pt"/>
            </a:endParaRPr>
          </a:p>
          <a:p>
            <a:pPr algn="l">
              <a:lnSpc>
                <a:spcPct val="120000"/>
              </a:lnSpc>
              <a:spcAft>
                <a:spcPts val="1800"/>
              </a:spcAft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75822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04ABF1-9795-80D9-CE38-4F61FEE2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730250"/>
            <a:ext cx="10101489" cy="1502014"/>
          </a:xfrm>
        </p:spPr>
        <p:txBody>
          <a:bodyPr/>
          <a:lstStyle/>
          <a:p>
            <a:r>
              <a:rPr lang="en-US" sz="5400">
                <a:latin typeface="DM Sans Medium"/>
              </a:rPr>
              <a:t>Chronic Lymphocytic Leukemia (CLL)</a:t>
            </a:r>
            <a:endParaRPr lang="en-US">
              <a:latin typeface="DM Sans Medium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4CE0D3-01D0-B248-933C-AD6B7454C41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8971" y="2645456"/>
            <a:ext cx="5616575" cy="156527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Resistance or intolerance to BTK inhibitors and BCL2 inhibitors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Ritcher's</a:t>
            </a:r>
            <a:r>
              <a:rPr lang="en-US" sz="240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transformation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MDP_Primary_Template_2023">
  <a:themeElements>
    <a:clrScheme name="BeTheMatch_Palette_Final">
      <a:dk1>
        <a:srgbClr val="000000"/>
      </a:dk1>
      <a:lt1>
        <a:srgbClr val="FFFFFF"/>
      </a:lt1>
      <a:dk2>
        <a:srgbClr val="575757"/>
      </a:dk2>
      <a:lt2>
        <a:srgbClr val="EDEDED"/>
      </a:lt2>
      <a:accent1>
        <a:srgbClr val="00355E"/>
      </a:accent1>
      <a:accent2>
        <a:srgbClr val="0079C1"/>
      </a:accent2>
      <a:accent3>
        <a:srgbClr val="BDCC2A"/>
      </a:accent3>
      <a:accent4>
        <a:srgbClr val="8A2066"/>
      </a:accent4>
      <a:accent5>
        <a:srgbClr val="EEEEEE"/>
      </a:accent5>
      <a:accent6>
        <a:srgbClr val="A9A9A9"/>
      </a:accent6>
      <a:hlink>
        <a:srgbClr val="0079C1"/>
      </a:hlink>
      <a:folHlink>
        <a:srgbClr val="00355E"/>
      </a:folHlink>
    </a:clrScheme>
    <a:fontScheme name="BeTheMatch">
      <a:majorFont>
        <a:latin typeface="DM Sans Medium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44450">
          <a:solidFill>
            <a:srgbClr val="00355E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0000"/>
          </a:lnSpc>
          <a:spcAft>
            <a:spcPts val="1800"/>
          </a:spcAft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13D8C3C-748E-AA44-B1A4-4B65C29C9349}" vid="{0E5FC47F-F6AD-A242-9265-E192F81340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9401cc-e35a-43b0-b14a-7197f73df95c">
      <Terms xmlns="http://schemas.microsoft.com/office/infopath/2007/PartnerControls"/>
    </lcf76f155ced4ddcb4097134ff3c332f>
    <TaxCatchAll xmlns="539001fb-4386-45d4-a8a9-648f302507e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B6003C17936439CEB6471154FE872" ma:contentTypeVersion="20" ma:contentTypeDescription="Create a new document." ma:contentTypeScope="" ma:versionID="adeda961043e4f1851fcda3742326c61">
  <xsd:schema xmlns:xsd="http://www.w3.org/2001/XMLSchema" xmlns:xs="http://www.w3.org/2001/XMLSchema" xmlns:p="http://schemas.microsoft.com/office/2006/metadata/properties" xmlns:ns2="389401cc-e35a-43b0-b14a-7197f73df95c" xmlns:ns3="539001fb-4386-45d4-a8a9-648f302507e4" targetNamespace="http://schemas.microsoft.com/office/2006/metadata/properties" ma:root="true" ma:fieldsID="73c4929807fce29030db78004a3d0f2c" ns2:_="" ns3:_="">
    <xsd:import namespace="389401cc-e35a-43b0-b14a-7197f73df95c"/>
    <xsd:import namespace="539001fb-4386-45d4-a8a9-648f302507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9401cc-e35a-43b0-b14a-7197f73df9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bb78db8-4b2d-4898-bc1e-2053417635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9001fb-4386-45d4-a8a9-648f302507e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927c1e2-129c-4ade-86ed-5a554cbd5935}" ma:internalName="TaxCatchAll" ma:showField="CatchAllData" ma:web="539001fb-4386-45d4-a8a9-648f302507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703D42-9C44-4365-9BC9-B97743A44E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AC1552-08C8-4F1F-B2D7-FFB192AC1A4E}">
  <ds:schemaRefs>
    <ds:schemaRef ds:uri="389401cc-e35a-43b0-b14a-7197f73df95c"/>
    <ds:schemaRef ds:uri="539001fb-4386-45d4-a8a9-648f302507e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5F1311E-5D8C-47B3-9423-60A096D947DE}">
  <ds:schemaRefs>
    <ds:schemaRef ds:uri="389401cc-e35a-43b0-b14a-7197f73df95c"/>
    <ds:schemaRef ds:uri="539001fb-4386-45d4-a8a9-648f302507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NMDP_Primary_Template_2023</vt:lpstr>
      <vt:lpstr>PowerPoint Presentation</vt:lpstr>
      <vt:lpstr>Adult Leukemias and Myelodysplasia</vt:lpstr>
      <vt:lpstr>Acute Myeloid Leukemia (AML)</vt:lpstr>
      <vt:lpstr>Acute Lymphoblastic Leukemia (ALL, ≥40 years) </vt:lpstr>
      <vt:lpstr>Myelodysplastic Syndromes (MDS) </vt:lpstr>
      <vt:lpstr>Chronic Myeloid Leukemia (CML) </vt:lpstr>
      <vt:lpstr>Myeloproliferative Neoplasms (MPN)  Including primary myelofibrosis (PMF) and essential thrombocythemia or polycythemia vera that has progressed to MF (secondary MF) </vt:lpstr>
      <vt:lpstr>Myeloproliferative Neoplasms (MPN) cont.</vt:lpstr>
      <vt:lpstr>Chronic Lymphocytic Leukemia (CLL)</vt:lpstr>
      <vt:lpstr>Pediatric Leukemias and Myelodysplasia</vt:lpstr>
      <vt:lpstr>Pediatric Acute Myeloid Leukemia (AML) </vt:lpstr>
      <vt:lpstr>Pediatric Acute Lymphoblastic Leukemia (ALL, age ≤39 years) </vt:lpstr>
      <vt:lpstr>Pediatric Acute Lymphoblastic Leukemia (ALL, age ≤39 years) cont.</vt:lpstr>
      <vt:lpstr>Pediatric Myelodysplastic Syndromes (MDS) </vt:lpstr>
      <vt:lpstr>Juvenile Myelomonocytic Leukemia (JMML)</vt:lpstr>
      <vt:lpstr>Lymphomas</vt:lpstr>
      <vt:lpstr>Non-Hodgkin Lymphoma</vt:lpstr>
      <vt:lpstr>Non-Hodgkin Lymphoma Cont.</vt:lpstr>
      <vt:lpstr>Hodgkin Lymphoma </vt:lpstr>
      <vt:lpstr>Other Malignant Diseases</vt:lpstr>
      <vt:lpstr>Germ Cell Tumors </vt:lpstr>
      <vt:lpstr>Neuroblastoma</vt:lpstr>
      <vt:lpstr>Ewing Family of Tumors</vt:lpstr>
      <vt:lpstr>Medulloblastoma </vt:lpstr>
      <vt:lpstr>Plasma Cell Disorders </vt:lpstr>
      <vt:lpstr>Multiple Myeloma  </vt:lpstr>
      <vt:lpstr>Light Chain Amyloidosis </vt:lpstr>
      <vt:lpstr>POEMS Syndrome  (Osteosclerotic Myeloma) </vt:lpstr>
      <vt:lpstr>Non-Malignant Disorders</vt:lpstr>
      <vt:lpstr>Immune Deficiency Diseases  Including severe combined immunodeficiency syndromes, Wiskott-Aldrich syndrome, Omenn syndrome, X-linked lymphoproliferative syndrome, severe congenital neutropenia and others</vt:lpstr>
      <vt:lpstr>Inherited Metabolic Disorders  Including Hurler syndrome, adrenoleukodystrophy and others</vt:lpstr>
      <vt:lpstr>Sickle Cell Disease </vt:lpstr>
      <vt:lpstr>Transfusion-Dependent Thalassemias</vt:lpstr>
      <vt:lpstr>Hemophagocytic Lymphohistiocytosis (HLH) </vt:lpstr>
      <vt:lpstr>Severe Aplastic Anemia </vt:lpstr>
      <vt:lpstr>Other Marrow Failure Diseases  Including Diamond-Blackfan anemia, Shwachman-Diamond syndrome, Fanconi anemia, Dyskeratosis Congenita and others</vt:lpstr>
      <vt:lpstr>Systemic Sclerosis </vt:lpstr>
      <vt:lpstr>Multiple Sclerosis (MS)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Zuccarini</dc:creator>
  <cp:revision>1</cp:revision>
  <dcterms:created xsi:type="dcterms:W3CDTF">2024-06-20T17:28:23Z</dcterms:created>
  <dcterms:modified xsi:type="dcterms:W3CDTF">2024-07-12T15:54:24Z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0x0101004C0B6003C17936439CEB6471154FE872</vt:lpwstr>
  </property>
  <property fmtid="{D5CDD505-2E9C-101B-9397-08002B2CF9AE}" pid="3" name="MediaServiceImageTags">
    <vt:lpwstr/>
  </property>
</Properties>
</file>